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4"/>
  </p:sldMasterIdLst>
  <p:notesMasterIdLst>
    <p:notesMasterId r:id="rId18"/>
  </p:notesMasterIdLst>
  <p:sldIdLst>
    <p:sldId id="256" r:id="rId5"/>
    <p:sldId id="369" r:id="rId6"/>
    <p:sldId id="298" r:id="rId7"/>
    <p:sldId id="376" r:id="rId8"/>
    <p:sldId id="362" r:id="rId9"/>
    <p:sldId id="304" r:id="rId10"/>
    <p:sldId id="276" r:id="rId11"/>
    <p:sldId id="366" r:id="rId12"/>
    <p:sldId id="374" r:id="rId13"/>
    <p:sldId id="375" r:id="rId14"/>
    <p:sldId id="271" r:id="rId15"/>
    <p:sldId id="373" r:id="rId16"/>
    <p:sldId id="368" r:id="rId17"/>
  </p:sldIdLst>
  <p:sldSz cx="12192000" cy="6858000"/>
  <p:notesSz cx="6858000" cy="9144000"/>
  <p:custDataLst>
    <p:tags r:id="rId19"/>
  </p:custDataLst>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40"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828"/>
    <a:srgbClr val="FFFFFF"/>
    <a:srgbClr val="DED6B8"/>
    <a:srgbClr val="EFEBDD"/>
    <a:srgbClr val="008000"/>
    <a:srgbClr val="FCDB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46F890A9-2807-4EBB-B81D-B2AA78EC7F39}" styleName="סגנון כהה 2 - הדגשה 5/הדגשה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130" autoAdjust="0"/>
    <p:restoredTop sz="72831" autoAdjust="0"/>
  </p:normalViewPr>
  <p:slideViewPr>
    <p:cSldViewPr snapToGrid="0">
      <p:cViewPr varScale="1">
        <p:scale>
          <a:sx n="87" d="100"/>
          <a:sy n="87" d="100"/>
        </p:scale>
        <p:origin x="552" y="192"/>
      </p:cViewPr>
      <p:guideLst>
        <p:guide orient="horz" pos="3840"/>
        <p:guide pos="3840"/>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en-US"/>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9D91D60E-33AE-4333-A5D2-007127B96D92}" type="datetimeFigureOut">
              <a:rPr lang="en-US" smtClean="0"/>
              <a:t>1/5/26</a:t>
            </a:fld>
            <a:endParaRPr lang="en-US"/>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en-US"/>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en-US"/>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B572197C-167E-4029-97D6-565BBFCA49B9}" type="slidenum">
              <a:rPr lang="en-US" smtClean="0"/>
              <a:t>‹#›</a:t>
            </a:fld>
            <a:endParaRPr lang="en-US"/>
          </a:p>
        </p:txBody>
      </p:sp>
    </p:spTree>
    <p:extLst>
      <p:ext uri="{BB962C8B-B14F-4D97-AF65-F5344CB8AC3E}">
        <p14:creationId xmlns:p14="http://schemas.microsoft.com/office/powerpoint/2010/main" val="252659424"/>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l" rtl="0"/>
            <a:r>
              <a:rPr lang="hu-HU" b="1" u="sng" dirty="0"/>
              <a:t>Guida docente</a:t>
            </a:r>
            <a:endParaRPr lang="he-IL" b="1" u="sng" dirty="0"/>
          </a:p>
          <a:p>
            <a:pPr algn="l" rtl="0"/>
            <a:endParaRPr lang="en-US" b="1" i="1" u="none" baseline="0" dirty="0">
              <a:solidFill>
                <a:srgbClr val="FF0000"/>
              </a:solidFill>
            </a:endParaRPr>
          </a:p>
          <a:p>
            <a:pPr algn="l" rtl="0"/>
            <a:r>
              <a:rPr lang="it-IT" sz="1200" i="1" u="none" kern="1200" baseline="0" dirty="0">
                <a:solidFill>
                  <a:schemeClr val="tx1"/>
                </a:solidFill>
                <a:latin typeface="+mn-lt"/>
                <a:ea typeface="+mn-ea"/>
                <a:cs typeface="+mn-cs"/>
              </a:rPr>
              <a:t>In questa prima lezione, attraverso il contesto simulato di un gioco, viene chiesto agli studenti di </a:t>
            </a:r>
            <a:r>
              <a:rPr lang="it-IT" sz="1200" b="0" i="1" u="sng" kern="1200" baseline="0" dirty="0">
                <a:solidFill>
                  <a:schemeClr val="tx1"/>
                </a:solidFill>
                <a:latin typeface="+mn-lt"/>
                <a:ea typeface="+mn-ea"/>
                <a:cs typeface="+mn-cs"/>
              </a:rPr>
              <a:t>identificare punti di riferimento significativ</a:t>
            </a:r>
            <a:r>
              <a:rPr lang="it-IT" sz="1200" b="0" i="1" u="none" kern="1200" baseline="0" dirty="0">
                <a:solidFill>
                  <a:schemeClr val="tx1"/>
                </a:solidFill>
                <a:latin typeface="+mn-lt"/>
                <a:ea typeface="+mn-ea"/>
                <a:cs typeface="+mn-cs"/>
              </a:rPr>
              <a:t>i </a:t>
            </a:r>
            <a:r>
              <a:rPr lang="it-IT" sz="1200" i="1" u="none" kern="1200" baseline="0" dirty="0">
                <a:solidFill>
                  <a:schemeClr val="tx1"/>
                </a:solidFill>
                <a:latin typeface="+mn-lt"/>
                <a:ea typeface="+mn-ea"/>
                <a:cs typeface="+mn-cs"/>
              </a:rPr>
              <a:t>e di </a:t>
            </a:r>
            <a:r>
              <a:rPr lang="it-IT" sz="1200" i="1" u="sng" kern="1200" baseline="0" dirty="0">
                <a:solidFill>
                  <a:schemeClr val="tx1"/>
                </a:solidFill>
                <a:latin typeface="+mn-lt"/>
                <a:ea typeface="+mn-ea"/>
                <a:cs typeface="+mn-cs"/>
              </a:rPr>
              <a:t>distinguere, tra i dati, le informazioni chiave </a:t>
            </a:r>
            <a:r>
              <a:rPr lang="it-IT" sz="1200" i="1" u="none" kern="1200" baseline="0" dirty="0">
                <a:solidFill>
                  <a:schemeClr val="tx1"/>
                </a:solidFill>
                <a:latin typeface="+mn-lt"/>
                <a:ea typeface="+mn-ea"/>
                <a:cs typeface="+mn-cs"/>
              </a:rPr>
              <a:t>per costruire processi di soluzione. </a:t>
            </a:r>
          </a:p>
          <a:p>
            <a:pPr algn="l" rtl="0"/>
            <a:r>
              <a:rPr lang="it-IT" sz="1200" i="1" u="none" kern="1200" baseline="0" dirty="0">
                <a:solidFill>
                  <a:schemeClr val="tx1"/>
                </a:solidFill>
                <a:latin typeface="+mn-lt"/>
                <a:ea typeface="+mn-ea"/>
                <a:cs typeface="+mn-cs"/>
              </a:rPr>
              <a:t>Basandosi sulle informazioni ottenute, dovranno saper organizzare i vari passaggi e le procedure necessarie in una sequenza corretta e adeguata per massimizzare l’efficienza e l’efficacia delle soluzioni identificate.</a:t>
            </a:r>
          </a:p>
          <a:p>
            <a:pPr algn="l" rtl="0"/>
            <a:endParaRPr lang="en-US" b="1" u="sng" dirty="0"/>
          </a:p>
          <a:p>
            <a:pPr marL="171450" indent="-171450" algn="l" rtl="0">
              <a:buFont typeface="Arial" panose="020B0604020202020204" pitchFamily="34" charset="0"/>
              <a:buChar char="•"/>
            </a:pPr>
            <a:r>
              <a:rPr lang="it-IT" b="0" dirty="0"/>
              <a:t>Accogli</a:t>
            </a:r>
            <a:r>
              <a:rPr lang="it-IT" b="0" baseline="0" dirty="0"/>
              <a:t> gli studenti alla prima lezione di </a:t>
            </a:r>
            <a:r>
              <a:rPr lang="it-IT" b="0" baseline="0" dirty="0" err="1"/>
              <a:t>Accelium</a:t>
            </a:r>
            <a:r>
              <a:rPr lang="it-IT" b="0" baseline="0" dirty="0"/>
              <a:t>.</a:t>
            </a:r>
          </a:p>
          <a:p>
            <a:pPr marL="171450" indent="-171450" algn="l" rtl="0">
              <a:buFont typeface="Arial" panose="020B0604020202020204" pitchFamily="34" charset="0"/>
              <a:buChar char="•"/>
            </a:pPr>
            <a:r>
              <a:rPr lang="it-IT" sz="1200" u="none" kern="1200" baseline="0" dirty="0">
                <a:solidFill>
                  <a:schemeClr val="tx1"/>
                </a:solidFill>
                <a:latin typeface="+mn-lt"/>
                <a:ea typeface="+mn-ea"/>
                <a:cs typeface="+mn-cs"/>
              </a:rPr>
              <a:t>Se la tua classe non ha mai avuto esperienza con </a:t>
            </a:r>
            <a:r>
              <a:rPr lang="it-IT" sz="1200" u="none" kern="1200" baseline="0" dirty="0" err="1">
                <a:solidFill>
                  <a:schemeClr val="tx1"/>
                </a:solidFill>
                <a:latin typeface="+mn-lt"/>
                <a:ea typeface="+mn-ea"/>
                <a:cs typeface="+mn-cs"/>
              </a:rPr>
              <a:t>Accelium</a:t>
            </a:r>
            <a:r>
              <a:rPr lang="it-IT" sz="1200" u="none" kern="1200" baseline="0" dirty="0">
                <a:solidFill>
                  <a:schemeClr val="tx1"/>
                </a:solidFill>
                <a:latin typeface="+mn-lt"/>
                <a:ea typeface="+mn-ea"/>
                <a:cs typeface="+mn-cs"/>
              </a:rPr>
              <a:t>, spiega che oggi inizieranno </a:t>
            </a:r>
            <a:r>
              <a:rPr lang="it-IT" sz="1200" b="1" i="1" u="none" kern="1200" baseline="0" dirty="0">
                <a:solidFill>
                  <a:schemeClr val="tx1"/>
                </a:solidFill>
                <a:latin typeface="+mn-lt"/>
                <a:ea typeface="+mn-ea"/>
                <a:cs typeface="+mn-cs"/>
              </a:rPr>
              <a:t>un'avventura entusiasmante con un progetto chiamato </a:t>
            </a:r>
            <a:r>
              <a:rPr lang="it-IT" sz="1200" b="1" i="1" u="none" kern="1200" baseline="0" dirty="0" err="1">
                <a:solidFill>
                  <a:schemeClr val="tx1"/>
                </a:solidFill>
                <a:latin typeface="+mn-lt"/>
                <a:ea typeface="+mn-ea"/>
                <a:cs typeface="+mn-cs"/>
              </a:rPr>
              <a:t>Accelium</a:t>
            </a:r>
            <a:r>
              <a:rPr lang="it-IT" sz="1200" u="none" kern="1200" baseline="0" dirty="0">
                <a:solidFill>
                  <a:schemeClr val="tx1"/>
                </a:solidFill>
                <a:latin typeface="+mn-lt"/>
                <a:ea typeface="+mn-ea"/>
                <a:cs typeface="+mn-cs"/>
              </a:rPr>
              <a:t>, che utilizza giochi di pensiero unici per aiutarli a diventare più intelligenti ed efficaci nel modo in cui pensano. Grazie a questi giochi, non solo si divertiranno molto, ma impareranno anche </a:t>
            </a:r>
            <a:r>
              <a:rPr lang="it-IT" sz="1200" b="1" i="1" u="none" kern="1200" baseline="0" dirty="0">
                <a:solidFill>
                  <a:schemeClr val="tx1"/>
                </a:solidFill>
                <a:latin typeface="+mn-lt"/>
                <a:ea typeface="+mn-ea"/>
                <a:cs typeface="+mn-cs"/>
              </a:rPr>
              <a:t>a 'allenare' il loro cervello</a:t>
            </a:r>
            <a:r>
              <a:rPr lang="it-IT" sz="1200" u="none" kern="1200" baseline="0" dirty="0">
                <a:solidFill>
                  <a:schemeClr val="tx1"/>
                </a:solidFill>
                <a:latin typeface="+mn-lt"/>
                <a:ea typeface="+mn-ea"/>
                <a:cs typeface="+mn-cs"/>
              </a:rPr>
              <a:t> per pensare in modo più efficace. Scopriranno strategie di pensiero importanti e utili che li aiuteranno non solo a ottenere risultati migliori nei giochi, ma che possono essere applicate anche nella vita reale, a scuola e nello studio. In pratica, si trasformeranno in veri campioni nel risolvere problemi e nel migliorare il proprio apprendimento</a:t>
            </a:r>
            <a:r>
              <a:rPr lang="mr-IN" sz="1200" u="none" kern="1200" baseline="0" dirty="0">
                <a:solidFill>
                  <a:schemeClr val="tx1"/>
                </a:solidFill>
                <a:latin typeface="+mn-lt"/>
                <a:ea typeface="+mn-ea"/>
                <a:cs typeface="+mn-cs"/>
              </a:rPr>
              <a:t>…</a:t>
            </a:r>
            <a:r>
              <a:rPr lang="hu-HU" sz="1200" u="none" kern="1200" baseline="0" dirty="0">
                <a:solidFill>
                  <a:schemeClr val="tx1"/>
                </a:solidFill>
                <a:latin typeface="+mn-lt"/>
                <a:ea typeface="+mn-ea"/>
                <a:cs typeface="+mn-cs"/>
              </a:rPr>
              <a:t>.</a:t>
            </a:r>
            <a:endParaRPr lang="it-IT" sz="1200" u="none" kern="1200" baseline="0" dirty="0">
              <a:solidFill>
                <a:schemeClr val="tx1"/>
              </a:solidFill>
              <a:latin typeface="+mn-lt"/>
              <a:ea typeface="+mn-ea"/>
              <a:cs typeface="+mn-cs"/>
            </a:endParaRPr>
          </a:p>
          <a:p>
            <a:pPr marL="171450" indent="-171450" algn="l" rtl="0">
              <a:buFont typeface="Arial" panose="020B0604020202020204" pitchFamily="34" charset="0"/>
              <a:buChar char="•"/>
            </a:pPr>
            <a:endParaRPr lang="it-IT" b="0" baseline="0" dirty="0"/>
          </a:p>
          <a:p>
            <a:pPr marL="171450" indent="-171450" algn="l" rtl="0">
              <a:buFont typeface="Arial" panose="020B0604020202020204" pitchFamily="34" charset="0"/>
              <a:buChar char="•"/>
            </a:pPr>
            <a:r>
              <a:rPr lang="hu-HU" b="0" strike="noStrike" dirty="0"/>
              <a:t>Spiega</a:t>
            </a:r>
            <a:r>
              <a:rPr lang="it-IT" b="0" strike="noStrike" baseline="0" dirty="0"/>
              <a:t> agli alunni </a:t>
            </a:r>
            <a:r>
              <a:rPr lang="it-IT" b="0" strike="noStrike" dirty="0"/>
              <a:t>che le attività pianificate</a:t>
            </a:r>
            <a:r>
              <a:rPr lang="it-IT" b="0" strike="noStrike" baseline="0" dirty="0"/>
              <a:t> per le prossime due lezioni </a:t>
            </a:r>
            <a:r>
              <a:rPr lang="it-IT" b="0" strike="noStrike" dirty="0"/>
              <a:t>tratteranno una</a:t>
            </a:r>
            <a:r>
              <a:rPr lang="it-IT" b="0" strike="noStrike" baseline="0" dirty="0"/>
              <a:t> nuova strategia di pensiero chiamata “</a:t>
            </a:r>
            <a:r>
              <a:rPr lang="it-IT" b="1" i="1" strike="noStrike" baseline="0" dirty="0"/>
              <a:t>àncora</a:t>
            </a:r>
            <a:r>
              <a:rPr lang="it-IT" b="0" strike="noStrike" baseline="0" dirty="0"/>
              <a:t>” e fra poco c</a:t>
            </a:r>
            <a:r>
              <a:rPr lang="it-IT" b="0" strike="noStrike" dirty="0"/>
              <a:t>apiranno bene</a:t>
            </a:r>
            <a:r>
              <a:rPr lang="it-IT" b="0" strike="noStrike" baseline="0" dirty="0"/>
              <a:t> </a:t>
            </a:r>
            <a:r>
              <a:rPr lang="it-IT" b="0" strike="noStrike" dirty="0"/>
              <a:t>come</a:t>
            </a:r>
            <a:r>
              <a:rPr lang="it-IT" b="0" strike="noStrike" baseline="0" dirty="0"/>
              <a:t> queste attività potrebbero aiu</a:t>
            </a:r>
            <a:r>
              <a:rPr lang="it-IT" b="0" strike="noStrike" dirty="0"/>
              <a:t>tarli nella soluzione dei problemi.</a:t>
            </a:r>
          </a:p>
          <a:p>
            <a:pPr marL="171450" indent="-171450" algn="l" rtl="0">
              <a:buFont typeface="Arial" panose="020B0604020202020204" pitchFamily="34" charset="0"/>
              <a:buChar char="•"/>
            </a:pPr>
            <a:r>
              <a:rPr lang="it-IT" sz="1200" dirty="0">
                <a:latin typeface="Calibri" panose="020F0502020204030204" pitchFamily="34" charset="0"/>
                <a:ea typeface="Open Sans" panose="020B0606030504020204" pitchFamily="34" charset="0"/>
                <a:cs typeface="Open Sans" panose="020B0606030504020204" pitchFamily="34" charset="0"/>
              </a:rPr>
              <a:t>Avvisali che ora impareranno il</a:t>
            </a:r>
            <a:r>
              <a:rPr lang="it-IT" sz="1200" baseline="0" dirty="0">
                <a:latin typeface="Calibri" panose="020F0502020204030204" pitchFamily="34" charset="0"/>
                <a:ea typeface="Open Sans" panose="020B0606030504020204" pitchFamily="34" charset="0"/>
                <a:cs typeface="Open Sans" panose="020B0606030504020204" pitchFamily="34" charset="0"/>
              </a:rPr>
              <a:t> primo</a:t>
            </a:r>
            <a:r>
              <a:rPr lang="it-IT" sz="1200" dirty="0">
                <a:latin typeface="Calibri" panose="020F0502020204030204" pitchFamily="34" charset="0"/>
                <a:ea typeface="Open Sans" panose="020B0606030504020204" pitchFamily="34" charset="0"/>
                <a:cs typeface="Open Sans" panose="020B0606030504020204" pitchFamily="34" charset="0"/>
              </a:rPr>
              <a:t> gioco di quest’anno che richiederà loro di cercare sempre le cosiddette “</a:t>
            </a:r>
            <a:r>
              <a:rPr lang="it-IT" sz="1200" b="1" i="1" dirty="0" err="1">
                <a:latin typeface="Calibri" panose="020F0502020204030204" pitchFamily="34" charset="0"/>
                <a:ea typeface="Open Sans" panose="020B0606030504020204" pitchFamily="34" charset="0"/>
                <a:cs typeface="Open Sans" panose="020B0606030504020204" pitchFamily="34" charset="0"/>
              </a:rPr>
              <a:t>àncore</a:t>
            </a:r>
            <a:r>
              <a:rPr lang="it-IT" sz="1200" dirty="0">
                <a:latin typeface="Calibri" panose="020F0502020204030204" pitchFamily="34" charset="0"/>
                <a:ea typeface="Open Sans" panose="020B0606030504020204" pitchFamily="34" charset="0"/>
                <a:cs typeface="Open Sans" panose="020B0606030504020204" pitchFamily="34" charset="0"/>
              </a:rPr>
              <a:t>” per poter affrontare</a:t>
            </a:r>
            <a:r>
              <a:rPr lang="it-IT" sz="1200" baseline="0" dirty="0">
                <a:latin typeface="Calibri" panose="020F0502020204030204" pitchFamily="34" charset="0"/>
                <a:ea typeface="Open Sans" panose="020B0606030504020204" pitchFamily="34" charset="0"/>
                <a:cs typeface="Open Sans" panose="020B0606030504020204" pitchFamily="34" charset="0"/>
              </a:rPr>
              <a:t> le sf</a:t>
            </a:r>
            <a:r>
              <a:rPr lang="it-IT" sz="1200" dirty="0">
                <a:latin typeface="Calibri" panose="020F0502020204030204" pitchFamily="34" charset="0"/>
                <a:ea typeface="Open Sans" panose="020B0606030504020204" pitchFamily="34" charset="0"/>
                <a:cs typeface="Open Sans" panose="020B0606030504020204" pitchFamily="34" charset="0"/>
              </a:rPr>
              <a:t>ide con successo..</a:t>
            </a:r>
          </a:p>
          <a:p>
            <a:pPr marL="0" indent="0" algn="l" rtl="0">
              <a:buFont typeface="Arial" panose="020B0604020202020204" pitchFamily="34" charset="0"/>
              <a:buNone/>
            </a:pPr>
            <a:endParaRPr lang="it-IT" sz="1200" dirty="0">
              <a:latin typeface="Calibri" panose="020F0502020204030204" pitchFamily="34" charset="0"/>
              <a:ea typeface="Open Sans" panose="020B0606030504020204" pitchFamily="34" charset="0"/>
              <a:cs typeface="Open Sans" panose="020B0606030504020204" pitchFamily="34" charset="0"/>
            </a:endParaRPr>
          </a:p>
          <a:p>
            <a:pPr marL="0" indent="0" algn="l" rtl="0">
              <a:buFont typeface="Arial" panose="020B0604020202020204" pitchFamily="34" charset="0"/>
              <a:buNone/>
            </a:pPr>
            <a:r>
              <a:rPr lang="it-IT" sz="1600" b="1" u="sng" dirty="0">
                <a:latin typeface="Calibri" panose="020F0502020204030204" pitchFamily="34" charset="0"/>
                <a:ea typeface="Open Sans" panose="020B0606030504020204" pitchFamily="34" charset="0"/>
                <a:cs typeface="Open Sans" panose="020B0606030504020204" pitchFamily="34" charset="0"/>
              </a:rPr>
              <a:t>Nota</a:t>
            </a:r>
            <a:r>
              <a:rPr lang="it-IT" sz="1600" b="1" u="sng" baseline="0" dirty="0">
                <a:latin typeface="Calibri" panose="020F0502020204030204" pitchFamily="34" charset="0"/>
                <a:ea typeface="Open Sans" panose="020B0606030504020204" pitchFamily="34" charset="0"/>
                <a:cs typeface="Open Sans" panose="020B0606030504020204" pitchFamily="34" charset="0"/>
              </a:rPr>
              <a:t> per l’insegnante</a:t>
            </a:r>
            <a:endParaRPr lang="it-IT" sz="1200" baseline="0" dirty="0">
              <a:latin typeface="Calibri" panose="020F0502020204030204" pitchFamily="34" charset="0"/>
              <a:ea typeface="Open Sans" panose="020B0606030504020204" pitchFamily="34" charset="0"/>
              <a:cs typeface="Open Sans" panose="020B0606030504020204" pitchFamily="34" charset="0"/>
            </a:endParaRPr>
          </a:p>
          <a:p>
            <a:pPr marL="0" indent="0" algn="l" rtl="0">
              <a:buFont typeface="Arial" panose="020B0604020202020204" pitchFamily="34" charset="0"/>
              <a:buNone/>
            </a:pPr>
            <a:r>
              <a:rPr lang="it-IT" sz="1200" baseline="0" dirty="0">
                <a:latin typeface="Calibri" panose="020F0502020204030204" pitchFamily="34" charset="0"/>
                <a:ea typeface="Open Sans" panose="020B0606030504020204" pitchFamily="34" charset="0"/>
                <a:cs typeface="Open Sans" panose="020B0606030504020204" pitchFamily="34" charset="0"/>
              </a:rPr>
              <a:t>A questo punto della lezione non spieghiamo ancora alla classe il concetto di “àncora”, ma utilizzeremo, fra poco, una specifica simulazione di gioco per far scoprire agli studenti questo concetto che spesso utilizzano inconsapevolmente. Lo scopo della lezione infatti </a:t>
            </a:r>
            <a:r>
              <a:rPr lang="fr-FR" sz="1200" baseline="0" dirty="0" err="1">
                <a:latin typeface="Calibri" panose="020F0502020204030204" pitchFamily="34" charset="0"/>
                <a:ea typeface="Open Sans" panose="020B0606030504020204" pitchFamily="34" charset="0"/>
                <a:cs typeface="Open Sans" panose="020B0606030504020204" pitchFamily="34" charset="0"/>
              </a:rPr>
              <a:t>è</a:t>
            </a:r>
            <a:r>
              <a:rPr lang="it-IT" sz="1200" baseline="0" dirty="0">
                <a:latin typeface="Calibri" panose="020F0502020204030204" pitchFamily="34" charset="0"/>
                <a:ea typeface="Open Sans" panose="020B0606030504020204" pitchFamily="34" charset="0"/>
                <a:cs typeface="Open Sans" panose="020B0606030504020204" pitchFamily="34" charset="0"/>
              </a:rPr>
              <a:t> guidare gli alunni alla consapevolezza che nella soluzione dei problemi, particolarmente di quelli complessi, bisogna sempre cercare dei punti di appoggio, dei punti di riferimento importanti (ad esempio un’informazioni chiave) a cui possono agganciarsi per poter identificare le soluzioni. </a:t>
            </a:r>
            <a:endParaRPr lang="it-IT" sz="1200" dirty="0">
              <a:latin typeface="Calibri" panose="020F0502020204030204" pitchFamily="34" charset="0"/>
              <a:ea typeface="Open Sans" panose="020B0606030504020204" pitchFamily="34" charset="0"/>
              <a:cs typeface="Open Sans" panose="020B0606030504020204" pitchFamily="34" charset="0"/>
            </a:endParaRPr>
          </a:p>
          <a:p>
            <a:pPr marL="171450" indent="-171450" algn="l" rtl="0">
              <a:buFont typeface="Arial" panose="020B0604020202020204" pitchFamily="34" charset="0"/>
              <a:buChar char="•"/>
            </a:pPr>
            <a:endParaRPr lang="it-IT" sz="1200" dirty="0">
              <a:latin typeface="Calibri" panose="020F0502020204030204" pitchFamily="34" charset="0"/>
              <a:ea typeface="Open Sans" panose="020B0606030504020204" pitchFamily="34" charset="0"/>
              <a:cs typeface="Open Sans" panose="020B0606030504020204" pitchFamily="34" charset="0"/>
            </a:endParaRPr>
          </a:p>
          <a:p>
            <a:pPr marL="171450" indent="-171450" algn="l" rtl="0">
              <a:buFont typeface="Arial" panose="020B0604020202020204" pitchFamily="34" charset="0"/>
              <a:buChar char="•"/>
            </a:pPr>
            <a:r>
              <a:rPr lang="it-IT" sz="1200" dirty="0">
                <a:latin typeface="Calibri" panose="020F0502020204030204" pitchFamily="34" charset="0"/>
                <a:ea typeface="Open Sans" panose="020B0606030504020204" pitchFamily="34" charset="0"/>
                <a:cs typeface="Open Sans" panose="020B0606030504020204" pitchFamily="34" charset="0"/>
              </a:rPr>
              <a:t>Invita ora la classe a partecipare all'allenamento </a:t>
            </a:r>
            <a:r>
              <a:rPr lang="it-IT" sz="1200" b="1" i="1" dirty="0">
                <a:latin typeface="Calibri" panose="020F0502020204030204" pitchFamily="34" charset="0"/>
                <a:ea typeface="Open Sans" panose="020B0606030504020204" pitchFamily="34" charset="0"/>
                <a:cs typeface="Open Sans" panose="020B0606030504020204" pitchFamily="34" charset="0"/>
              </a:rPr>
              <a:t>LIGHTS ON </a:t>
            </a:r>
            <a:r>
              <a:rPr lang="it-IT" sz="1200" dirty="0">
                <a:latin typeface="Calibri" panose="020F0502020204030204" pitchFamily="34" charset="0"/>
                <a:ea typeface="Open Sans" panose="020B0606030504020204" pitchFamily="34" charset="0"/>
                <a:cs typeface="Open Sans" panose="020B0606030504020204" pitchFamily="34" charset="0"/>
              </a:rPr>
              <a:t>e leggete insieme il tutorial del gioco.</a:t>
            </a:r>
          </a:p>
          <a:p>
            <a:pPr marL="0" indent="0" algn="l" rtl="0">
              <a:buFont typeface="Arial" panose="020B0604020202020204" pitchFamily="34" charset="0"/>
              <a:buNone/>
            </a:pPr>
            <a:r>
              <a:rPr lang="he-IL" sz="1200" dirty="0">
                <a:latin typeface="Calibri" panose="020F0502020204030204" pitchFamily="34" charset="0"/>
                <a:ea typeface="Open Sans" panose="020B0606030504020204" pitchFamily="34" charset="0"/>
                <a:cs typeface="Open Sans" panose="020B0606030504020204" pitchFamily="34" charset="0"/>
              </a:rPr>
              <a:t>___________</a:t>
            </a:r>
            <a:endParaRPr lang="en-US" baseline="0" dirty="0"/>
          </a:p>
        </p:txBody>
      </p:sp>
      <p:sp>
        <p:nvSpPr>
          <p:cNvPr id="4" name="מציין מיקום של מספר שקופית 3"/>
          <p:cNvSpPr>
            <a:spLocks noGrp="1"/>
          </p:cNvSpPr>
          <p:nvPr>
            <p:ph type="sldNum" sz="quarter" idx="10"/>
          </p:nvPr>
        </p:nvSpPr>
        <p:spPr/>
        <p:txBody>
          <a:bodyPr/>
          <a:lstStyle/>
          <a:p>
            <a:fld id="{B572197C-167E-4029-97D6-565BBFCA49B9}" type="slidenum">
              <a:rPr lang="en-US" smtClean="0"/>
              <a:t>1</a:t>
            </a:fld>
            <a:endParaRPr lang="en-US"/>
          </a:p>
        </p:txBody>
      </p:sp>
    </p:spTree>
    <p:extLst>
      <p:ext uri="{BB962C8B-B14F-4D97-AF65-F5344CB8AC3E}">
        <p14:creationId xmlns:p14="http://schemas.microsoft.com/office/powerpoint/2010/main" val="3020954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err="1"/>
              <a:t>Guida</a:t>
            </a:r>
            <a:r>
              <a:rPr lang="en-US" b="1" u="sng" dirty="0"/>
              <a:t> </a:t>
            </a:r>
            <a:r>
              <a:rPr lang="en-US" b="1" u="sng" dirty="0" err="1"/>
              <a:t>docente</a:t>
            </a:r>
            <a:endParaRPr lang="en-US" b="1" u="sng"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he-IL"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I</a:t>
            </a:r>
            <a:r>
              <a:rPr lang="it-IT" b="0" dirty="0" err="1"/>
              <a:t>nnanzitutto</a:t>
            </a:r>
            <a:r>
              <a:rPr lang="it-IT" b="0" dirty="0"/>
              <a:t>,</a:t>
            </a:r>
            <a:r>
              <a:rPr lang="it-IT" b="0" baseline="0" dirty="0"/>
              <a:t> c</a:t>
            </a:r>
            <a:r>
              <a:rPr lang="it-IT" sz="1200" u="none" kern="1200" baseline="0" dirty="0">
                <a:solidFill>
                  <a:schemeClr val="tx1"/>
                </a:solidFill>
                <a:latin typeface="+mn-lt"/>
                <a:ea typeface="+mn-ea"/>
                <a:cs typeface="+mn-cs"/>
              </a:rPr>
              <a:t>hiedete agli studenti quale pensano debba essere il primo passo per risolvere l’indovinello.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sz="1200" u="none" kern="1200" baseline="0" dirty="0">
                <a:solidFill>
                  <a:schemeClr val="tx1"/>
                </a:solidFill>
                <a:latin typeface="+mn-lt"/>
                <a:ea typeface="+mn-ea"/>
                <a:cs typeface="+mn-cs"/>
              </a:rPr>
              <a:t>Spiegate che, per capire da dove cominciare la risoluzione dell’indovinello, dobbiamo fermarci prima, poi leggere, analizzare tutti gli indizi ed informazioni fornite. </a:t>
            </a:r>
            <a:r>
              <a:rPr lang="it-IT" sz="1200" b="1" i="1" u="none" kern="1200" baseline="0" dirty="0">
                <a:solidFill>
                  <a:schemeClr val="tx1"/>
                </a:solidFill>
                <a:latin typeface="+mn-lt"/>
                <a:ea typeface="+mn-ea"/>
                <a:cs typeface="+mn-cs"/>
              </a:rPr>
              <a:t>(METODO DEL SEMAFORO!!!</a:t>
            </a:r>
            <a:r>
              <a:rPr lang="it-IT" sz="1200" u="none" kern="1200" baseline="0" dirty="0">
                <a:solidFill>
                  <a:schemeClr val="tx1"/>
                </a:solidFill>
                <a:latin typeface="+mn-lt"/>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sz="1200" u="none" kern="1200" baseline="0" dirty="0">
                <a:solidFill>
                  <a:schemeClr val="tx1"/>
                </a:solidFill>
                <a:latin typeface="+mn-lt"/>
                <a:ea typeface="+mn-ea"/>
                <a:cs typeface="+mn-cs"/>
              </a:rPr>
              <a:t>Per la miglior organizzazione delle informazioni utilizzate la tabella dove possono documentare tutte le informazioni disposte e dedotte.. </a:t>
            </a:r>
          </a:p>
          <a:p>
            <a:pPr algn="l"/>
            <a:endParaRPr lang="it-IT" sz="1200" u="none" kern="1200" baseline="0" dirty="0">
              <a:solidFill>
                <a:schemeClr val="tx1"/>
              </a:solidFill>
              <a:latin typeface="+mn-lt"/>
              <a:ea typeface="+mn-ea"/>
              <a:cs typeface="+mn-cs"/>
            </a:endParaRPr>
          </a:p>
          <a:p>
            <a:pPr marL="628650" marR="0" lvl="1" indent="-171450" algn="l" defTabSz="914400" rtl="1" eaLnBrk="1" fontAlgn="auto" latinLnBrk="0" hangingPunct="1">
              <a:lnSpc>
                <a:spcPct val="100000"/>
              </a:lnSpc>
              <a:spcBef>
                <a:spcPts val="0"/>
              </a:spcBef>
              <a:spcAft>
                <a:spcPts val="0"/>
              </a:spcAft>
              <a:buClrTx/>
              <a:buSzTx/>
              <a:buFont typeface="Wingdings" charset="2"/>
              <a:buChar char="Ø"/>
              <a:tabLst/>
              <a:defRPr/>
            </a:pPr>
            <a:r>
              <a:rPr lang="it-IT" sz="1200" u="none" kern="1200" baseline="0" dirty="0">
                <a:solidFill>
                  <a:schemeClr val="tx1"/>
                </a:solidFill>
                <a:latin typeface="+mn-lt"/>
                <a:ea typeface="+mn-ea"/>
                <a:cs typeface="+mn-cs"/>
              </a:rPr>
              <a:t>Chiedete a un volontario di leggere il primo indizio: “Sara ha scelto un giocattolo che inizia con una lettera diversa dal suo nome”. Questa informazione può darci certezza su quello che ha scelto Sara? (In realtà no, ma da un’informazione importante su quello che non ha </a:t>
            </a:r>
            <a:r>
              <a:rPr lang="it-IT" sz="1200" u="none" kern="1200" baseline="0" dirty="0" err="1">
                <a:solidFill>
                  <a:schemeClr val="tx1"/>
                </a:solidFill>
                <a:latin typeface="+mn-lt"/>
                <a:ea typeface="+mn-ea"/>
                <a:cs typeface="+mn-cs"/>
              </a:rPr>
              <a:t>scelto..che</a:t>
            </a:r>
            <a:r>
              <a:rPr lang="it-IT" sz="1200" u="none" kern="1200" baseline="0" dirty="0">
                <a:solidFill>
                  <a:schemeClr val="tx1"/>
                </a:solidFill>
                <a:latin typeface="+mn-lt"/>
                <a:ea typeface="+mn-ea"/>
                <a:cs typeface="+mn-cs"/>
              </a:rPr>
              <a:t> </a:t>
            </a:r>
            <a:r>
              <a:rPr lang="it-IT" sz="1200" u="none" kern="1200" baseline="0" dirty="0" err="1">
                <a:solidFill>
                  <a:schemeClr val="tx1"/>
                </a:solidFill>
                <a:latin typeface="+mn-lt"/>
                <a:ea typeface="+mn-ea"/>
                <a:cs typeface="+mn-cs"/>
              </a:rPr>
              <a:t>é</a:t>
            </a:r>
            <a:r>
              <a:rPr lang="it-IT" sz="1200" u="none" kern="1200" baseline="0" dirty="0">
                <a:solidFill>
                  <a:schemeClr val="tx1"/>
                </a:solidFill>
                <a:latin typeface="+mn-lt"/>
                <a:ea typeface="+mn-ea"/>
                <a:cs typeface="+mn-cs"/>
              </a:rPr>
              <a:t> la sfera di cristallo. &lt;&lt;cliccate sul mouse&gt;&gt;.</a:t>
            </a:r>
            <a:endParaRPr lang="en-US" sz="1200" b="0" u="none" kern="1200" baseline="0" dirty="0">
              <a:solidFill>
                <a:schemeClr val="tx1"/>
              </a:solidFill>
              <a:latin typeface="Calibri" panose="020F0502020204030204" pitchFamily="34" charset="0"/>
              <a:ea typeface="+mn-ea"/>
              <a:cs typeface="Arial" panose="020B0604020202020204" pitchFamily="34" charset="0"/>
            </a:endParaRPr>
          </a:p>
          <a:p>
            <a:pPr marL="628650" lvl="1" indent="-171450" algn="l">
              <a:buFont typeface="Wingdings" charset="2"/>
              <a:buChar char="Ø"/>
            </a:pPr>
            <a:endParaRPr lang="it-IT" sz="1200" u="none" kern="1200" baseline="0" dirty="0">
              <a:solidFill>
                <a:schemeClr val="tx1"/>
              </a:solidFill>
              <a:latin typeface="+mn-lt"/>
              <a:ea typeface="+mn-ea"/>
              <a:cs typeface="+mn-cs"/>
            </a:endParaRPr>
          </a:p>
          <a:p>
            <a:pPr marL="628650" lvl="1" indent="-171450" algn="l">
              <a:buFont typeface="Wingdings" charset="2"/>
              <a:buChar char="Ø"/>
            </a:pPr>
            <a:r>
              <a:rPr lang="it-IT" sz="1200" u="none" kern="1200" baseline="0" dirty="0">
                <a:solidFill>
                  <a:schemeClr val="tx1"/>
                </a:solidFill>
                <a:latin typeface="+mn-lt"/>
                <a:ea typeface="+mn-ea"/>
                <a:cs typeface="+mn-cs"/>
              </a:rPr>
              <a:t>Chiedete ora: con la seconda informazione relativamente a Bruno, possiamo dire con certezza cosa ha preso Bruno? (Ugualmente no, ma sappiamo per certo quello che sicuramente non ha preso che </a:t>
            </a:r>
            <a:r>
              <a:rPr lang="it-IT" sz="1200" u="none" kern="1200" baseline="0" dirty="0" err="1">
                <a:solidFill>
                  <a:schemeClr val="tx1"/>
                </a:solidFill>
                <a:latin typeface="+mn-lt"/>
                <a:ea typeface="+mn-ea"/>
                <a:cs typeface="+mn-cs"/>
              </a:rPr>
              <a:t>é</a:t>
            </a:r>
            <a:r>
              <a:rPr lang="it-IT" sz="1200" u="none" kern="1200" baseline="0" dirty="0">
                <a:solidFill>
                  <a:schemeClr val="tx1"/>
                </a:solidFill>
                <a:latin typeface="+mn-lt"/>
                <a:ea typeface="+mn-ea"/>
                <a:cs typeface="+mn-cs"/>
              </a:rPr>
              <a:t> l’ orologio.) &lt;&lt;cliccate sul mouse&gt;&gt;.</a:t>
            </a:r>
          </a:p>
          <a:p>
            <a:pPr marL="628650" lvl="1" indent="-171450" algn="l">
              <a:buFont typeface="Wingdings" charset="2"/>
              <a:buChar char="Ø"/>
            </a:pPr>
            <a:endParaRPr lang="en-US" sz="1200" b="0" u="none" kern="1200" baseline="0" dirty="0">
              <a:solidFill>
                <a:schemeClr val="tx1"/>
              </a:solidFill>
              <a:latin typeface="Calibri" panose="020F0502020204030204" pitchFamily="34" charset="0"/>
              <a:ea typeface="+mn-ea"/>
              <a:cs typeface="Arial" panose="020B0604020202020204" pitchFamily="34" charset="0"/>
            </a:endParaRPr>
          </a:p>
          <a:p>
            <a:pPr marL="628650" marR="0" lvl="1" indent="-171450" algn="l" defTabSz="914400" rtl="1" eaLnBrk="1" fontAlgn="auto" latinLnBrk="0" hangingPunct="1">
              <a:lnSpc>
                <a:spcPct val="100000"/>
              </a:lnSpc>
              <a:spcBef>
                <a:spcPts val="0"/>
              </a:spcBef>
              <a:spcAft>
                <a:spcPts val="0"/>
              </a:spcAft>
              <a:buClrTx/>
              <a:buSzTx/>
              <a:buFont typeface="Wingdings" charset="2"/>
              <a:buChar char="Ø"/>
              <a:tabLst/>
              <a:defRPr/>
            </a:pPr>
            <a:r>
              <a:rPr lang="en-US" sz="1200" b="0" u="none" kern="1200" baseline="0" dirty="0" err="1">
                <a:solidFill>
                  <a:schemeClr val="tx1"/>
                </a:solidFill>
                <a:latin typeface="Calibri" panose="020F0502020204030204" pitchFamily="34" charset="0"/>
                <a:ea typeface="+mn-ea"/>
                <a:cs typeface="Arial" panose="020B0604020202020204" pitchFamily="34" charset="0"/>
              </a:rPr>
              <a:t>Continuate</a:t>
            </a:r>
            <a:r>
              <a:rPr lang="en-US" sz="1200" b="0" u="none" kern="1200" baseline="0" dirty="0">
                <a:solidFill>
                  <a:schemeClr val="tx1"/>
                </a:solidFill>
                <a:latin typeface="Calibri" panose="020F0502020204030204" pitchFamily="34" charset="0"/>
                <a:ea typeface="+mn-ea"/>
                <a:cs typeface="Arial" panose="020B0604020202020204" pitchFamily="34" charset="0"/>
              </a:rPr>
              <a:t> </a:t>
            </a:r>
            <a:r>
              <a:rPr lang="en-US" sz="1200" b="0" u="none" kern="1200" baseline="0" dirty="0" err="1">
                <a:solidFill>
                  <a:schemeClr val="tx1"/>
                </a:solidFill>
                <a:latin typeface="Calibri" panose="020F0502020204030204" pitchFamily="34" charset="0"/>
                <a:ea typeface="+mn-ea"/>
                <a:cs typeface="Arial" panose="020B0604020202020204" pitchFamily="34" charset="0"/>
              </a:rPr>
              <a:t>ora</a:t>
            </a:r>
            <a:r>
              <a:rPr lang="en-US" sz="1200" b="0" u="none" kern="1200" baseline="0" dirty="0">
                <a:solidFill>
                  <a:schemeClr val="tx1"/>
                </a:solidFill>
                <a:latin typeface="Calibri" panose="020F0502020204030204" pitchFamily="34" charset="0"/>
                <a:ea typeface="+mn-ea"/>
                <a:cs typeface="Arial" panose="020B0604020202020204" pitchFamily="34" charset="0"/>
              </a:rPr>
              <a:t> </a:t>
            </a:r>
            <a:r>
              <a:rPr lang="en-US" sz="1200" b="0" u="none" kern="1200" baseline="0" dirty="0" err="1">
                <a:solidFill>
                  <a:schemeClr val="tx1"/>
                </a:solidFill>
                <a:latin typeface="Calibri" panose="020F0502020204030204" pitchFamily="34" charset="0"/>
                <a:ea typeface="+mn-ea"/>
                <a:cs typeface="Arial" panose="020B0604020202020204" pitchFamily="34" charset="0"/>
              </a:rPr>
              <a:t>esaminando</a:t>
            </a:r>
            <a:r>
              <a:rPr lang="en-US" sz="1200" b="0" u="none" kern="1200" baseline="0" dirty="0">
                <a:solidFill>
                  <a:schemeClr val="tx1"/>
                </a:solidFill>
                <a:latin typeface="Calibri" panose="020F0502020204030204" pitchFamily="34" charset="0"/>
                <a:ea typeface="+mn-ea"/>
                <a:cs typeface="Arial" panose="020B0604020202020204" pitchFamily="34" charset="0"/>
              </a:rPr>
              <a:t> la </a:t>
            </a:r>
            <a:r>
              <a:rPr lang="en-US" sz="1200" b="0" u="none" kern="1200" baseline="0" dirty="0" err="1">
                <a:solidFill>
                  <a:schemeClr val="tx1"/>
                </a:solidFill>
                <a:latin typeface="Calibri" panose="020F0502020204030204" pitchFamily="34" charset="0"/>
                <a:ea typeface="+mn-ea"/>
                <a:cs typeface="Arial" panose="020B0604020202020204" pitchFamily="34" charset="0"/>
              </a:rPr>
              <a:t>terza</a:t>
            </a:r>
            <a:r>
              <a:rPr lang="en-US" sz="1200" b="0" u="none" kern="1200" baseline="0" dirty="0">
                <a:solidFill>
                  <a:schemeClr val="tx1"/>
                </a:solidFill>
                <a:latin typeface="Calibri" panose="020F0502020204030204" pitchFamily="34" charset="0"/>
                <a:ea typeface="+mn-ea"/>
                <a:cs typeface="Arial" panose="020B0604020202020204" pitchFamily="34" charset="0"/>
              </a:rPr>
              <a:t> </a:t>
            </a:r>
            <a:r>
              <a:rPr lang="en-US" sz="1200" b="0" u="none" kern="1200" baseline="0" dirty="0" err="1">
                <a:solidFill>
                  <a:schemeClr val="tx1"/>
                </a:solidFill>
                <a:latin typeface="Calibri" panose="020F0502020204030204" pitchFamily="34" charset="0"/>
                <a:ea typeface="+mn-ea"/>
                <a:cs typeface="Arial" panose="020B0604020202020204" pitchFamily="34" charset="0"/>
              </a:rPr>
              <a:t>informazione</a:t>
            </a:r>
            <a:r>
              <a:rPr lang="en-US" sz="1200" b="0" u="none" kern="1200" baseline="0" dirty="0">
                <a:solidFill>
                  <a:schemeClr val="tx1"/>
                </a:solidFill>
                <a:latin typeface="Calibri" panose="020F0502020204030204" pitchFamily="34" charset="0"/>
                <a:ea typeface="+mn-ea"/>
                <a:cs typeface="Arial" panose="020B0604020202020204" pitchFamily="34" charset="0"/>
              </a:rPr>
              <a:t>: “</a:t>
            </a:r>
            <a:r>
              <a:rPr lang="it-IT" sz="1200" dirty="0"/>
              <a:t>Carlo ama le cose che volano, quindi ha scelto un giocattolo con questa caratteristica.” Chiedete nuovamente</a:t>
            </a:r>
            <a:r>
              <a:rPr lang="it-IT" sz="1200" baseline="0" dirty="0"/>
              <a:t> agli alunni</a:t>
            </a:r>
            <a:r>
              <a:rPr lang="it-IT" sz="1200" dirty="0"/>
              <a:t> se questa informazione gli dà certezza sulla sua scelta?</a:t>
            </a:r>
            <a:r>
              <a:rPr lang="it-IT" sz="1200" baseline="0" dirty="0"/>
              <a:t> (Questa volta Sì, in quanto possiamo sapere che il tappetto </a:t>
            </a:r>
            <a:r>
              <a:rPr lang="it-IT" sz="1200" b="0" i="0" baseline="0" dirty="0"/>
              <a:t>volante è l’unico oggetto con questa caratteristica. Quindi la terza informazione è </a:t>
            </a:r>
            <a:r>
              <a:rPr lang="it-IT" sz="1200" b="1" i="1" baseline="0" dirty="0"/>
              <a:t>un’àncora</a:t>
            </a:r>
            <a:r>
              <a:rPr lang="it-IT" sz="1200" baseline="0" dirty="0"/>
              <a:t>.)</a:t>
            </a:r>
            <a:r>
              <a:rPr lang="it-IT" sz="1200" dirty="0"/>
              <a:t> </a:t>
            </a:r>
            <a:r>
              <a:rPr lang="it-IT" sz="1200" u="none" kern="1200" baseline="0" dirty="0">
                <a:solidFill>
                  <a:schemeClr val="tx1"/>
                </a:solidFill>
                <a:latin typeface="+mn-lt"/>
                <a:ea typeface="+mn-ea"/>
                <a:cs typeface="+mn-cs"/>
              </a:rPr>
              <a:t>&lt;&lt;cliccate sul mouse&gt;&gt;</a:t>
            </a:r>
          </a:p>
          <a:p>
            <a:pPr marL="628650" marR="0" lvl="1" indent="-171450" algn="l" defTabSz="914400" rtl="1" eaLnBrk="1" fontAlgn="auto" latinLnBrk="0" hangingPunct="1">
              <a:lnSpc>
                <a:spcPct val="100000"/>
              </a:lnSpc>
              <a:spcBef>
                <a:spcPts val="0"/>
              </a:spcBef>
              <a:spcAft>
                <a:spcPts val="0"/>
              </a:spcAft>
              <a:buClrTx/>
              <a:buSzTx/>
              <a:buFont typeface="Wingdings" charset="2"/>
              <a:buChar char="Ø"/>
              <a:tabLst/>
              <a:defRPr/>
            </a:pPr>
            <a:endParaRPr lang="it-IT" sz="1200" dirty="0"/>
          </a:p>
          <a:p>
            <a:pPr marL="628650" marR="0" lvl="1" indent="-171450" algn="l" defTabSz="914400" rtl="1" eaLnBrk="1" fontAlgn="auto" latinLnBrk="0" hangingPunct="1">
              <a:lnSpc>
                <a:spcPct val="100000"/>
              </a:lnSpc>
              <a:spcBef>
                <a:spcPts val="0"/>
              </a:spcBef>
              <a:spcAft>
                <a:spcPts val="0"/>
              </a:spcAft>
              <a:buClrTx/>
              <a:buSzTx/>
              <a:buFont typeface="Wingdings" charset="2"/>
              <a:buChar char="Ø"/>
              <a:tabLst/>
              <a:defRPr/>
            </a:pPr>
            <a:r>
              <a:rPr lang="en-US" sz="1200" b="0" u="none" kern="1200" baseline="0" dirty="0" err="1">
                <a:solidFill>
                  <a:schemeClr val="tx1"/>
                </a:solidFill>
                <a:latin typeface="Calibri" panose="020F0502020204030204" pitchFamily="34" charset="0"/>
                <a:ea typeface="+mn-ea"/>
                <a:cs typeface="Arial" panose="020B0604020202020204" pitchFamily="34" charset="0"/>
              </a:rPr>
              <a:t>Ora</a:t>
            </a:r>
            <a:r>
              <a:rPr lang="en-US" sz="1200" b="0" u="none" kern="1200" baseline="0" dirty="0">
                <a:solidFill>
                  <a:schemeClr val="tx1"/>
                </a:solidFill>
                <a:latin typeface="Calibri" panose="020F0502020204030204" pitchFamily="34" charset="0"/>
                <a:ea typeface="+mn-ea"/>
                <a:cs typeface="Arial" panose="020B0604020202020204" pitchFamily="34" charset="0"/>
              </a:rPr>
              <a:t> </a:t>
            </a:r>
            <a:r>
              <a:rPr lang="en-US" sz="1200" b="0" u="none" kern="1200" baseline="0" dirty="0" err="1">
                <a:solidFill>
                  <a:schemeClr val="tx1"/>
                </a:solidFill>
                <a:latin typeface="Calibri" panose="020F0502020204030204" pitchFamily="34" charset="0"/>
                <a:ea typeface="+mn-ea"/>
                <a:cs typeface="Arial" panose="020B0604020202020204" pitchFamily="34" charset="0"/>
              </a:rPr>
              <a:t>leggete</a:t>
            </a:r>
            <a:r>
              <a:rPr lang="en-US" sz="1200" b="0" u="none" kern="1200" baseline="0" dirty="0">
                <a:solidFill>
                  <a:schemeClr val="tx1"/>
                </a:solidFill>
                <a:latin typeface="Calibri" panose="020F0502020204030204" pitchFamily="34" charset="0"/>
                <a:ea typeface="+mn-ea"/>
                <a:cs typeface="Arial" panose="020B0604020202020204" pitchFamily="34" charset="0"/>
              </a:rPr>
              <a:t> la </a:t>
            </a:r>
            <a:r>
              <a:rPr lang="en-US" sz="1200" b="0" u="none" kern="1200" baseline="0" dirty="0" err="1">
                <a:solidFill>
                  <a:schemeClr val="tx1"/>
                </a:solidFill>
                <a:latin typeface="Calibri" panose="020F0502020204030204" pitchFamily="34" charset="0"/>
                <a:ea typeface="+mn-ea"/>
                <a:cs typeface="Arial" panose="020B0604020202020204" pitchFamily="34" charset="0"/>
              </a:rPr>
              <a:t>quarta</a:t>
            </a:r>
            <a:r>
              <a:rPr lang="en-US" sz="1200" b="0" u="none" kern="1200" baseline="0" dirty="0">
                <a:solidFill>
                  <a:schemeClr val="tx1"/>
                </a:solidFill>
                <a:latin typeface="Calibri" panose="020F0502020204030204" pitchFamily="34" charset="0"/>
                <a:ea typeface="+mn-ea"/>
                <a:cs typeface="Arial" panose="020B0604020202020204" pitchFamily="34" charset="0"/>
              </a:rPr>
              <a:t> </a:t>
            </a:r>
            <a:r>
              <a:rPr lang="en-US" sz="1200" b="0" u="none" kern="1200" baseline="0" dirty="0" err="1">
                <a:solidFill>
                  <a:schemeClr val="tx1"/>
                </a:solidFill>
                <a:latin typeface="Calibri" panose="020F0502020204030204" pitchFamily="34" charset="0"/>
                <a:ea typeface="+mn-ea"/>
                <a:cs typeface="Arial" panose="020B0604020202020204" pitchFamily="34" charset="0"/>
              </a:rPr>
              <a:t>ed</a:t>
            </a:r>
            <a:r>
              <a:rPr lang="en-US" sz="1200" b="0" u="none" kern="1200" baseline="0" dirty="0">
                <a:solidFill>
                  <a:schemeClr val="tx1"/>
                </a:solidFill>
                <a:latin typeface="Calibri" panose="020F0502020204030204" pitchFamily="34" charset="0"/>
                <a:ea typeface="+mn-ea"/>
                <a:cs typeface="Arial" panose="020B0604020202020204" pitchFamily="34" charset="0"/>
              </a:rPr>
              <a:t> </a:t>
            </a:r>
            <a:r>
              <a:rPr lang="en-US" sz="1200" b="0" u="none" kern="1200" baseline="0" dirty="0" err="1">
                <a:solidFill>
                  <a:schemeClr val="tx1"/>
                </a:solidFill>
                <a:latin typeface="Calibri" panose="020F0502020204030204" pitchFamily="34" charset="0"/>
                <a:ea typeface="+mn-ea"/>
                <a:cs typeface="Arial" panose="020B0604020202020204" pitchFamily="34" charset="0"/>
              </a:rPr>
              <a:t>ultima</a:t>
            </a:r>
            <a:r>
              <a:rPr lang="en-US" sz="1200" b="0" u="none" kern="1200" baseline="0" dirty="0">
                <a:solidFill>
                  <a:schemeClr val="tx1"/>
                </a:solidFill>
                <a:latin typeface="Calibri" panose="020F0502020204030204" pitchFamily="34" charset="0"/>
                <a:ea typeface="+mn-ea"/>
                <a:cs typeface="Arial" panose="020B0604020202020204" pitchFamily="34" charset="0"/>
              </a:rPr>
              <a:t> </a:t>
            </a:r>
            <a:r>
              <a:rPr lang="en-US" sz="1200" b="0" u="none" kern="1200" baseline="0" dirty="0" err="1">
                <a:solidFill>
                  <a:schemeClr val="tx1"/>
                </a:solidFill>
                <a:latin typeface="Calibri" panose="020F0502020204030204" pitchFamily="34" charset="0"/>
                <a:ea typeface="+mn-ea"/>
                <a:cs typeface="Arial" panose="020B0604020202020204" pitchFamily="34" charset="0"/>
              </a:rPr>
              <a:t>informazione</a:t>
            </a:r>
            <a:r>
              <a:rPr lang="en-US" sz="1200" b="0" u="none" kern="1200" baseline="0" dirty="0">
                <a:solidFill>
                  <a:schemeClr val="tx1"/>
                </a:solidFill>
                <a:latin typeface="Calibri" panose="020F0502020204030204" pitchFamily="34" charset="0"/>
                <a:ea typeface="+mn-ea"/>
                <a:cs typeface="Arial" panose="020B0604020202020204" pitchFamily="34" charset="0"/>
              </a:rPr>
              <a:t>, e </a:t>
            </a:r>
            <a:r>
              <a:rPr lang="en-US" sz="1200" b="0" u="none" kern="1200" baseline="0" dirty="0" err="1">
                <a:solidFill>
                  <a:schemeClr val="tx1"/>
                </a:solidFill>
                <a:latin typeface="Calibri" panose="020F0502020204030204" pitchFamily="34" charset="0"/>
                <a:ea typeface="+mn-ea"/>
                <a:cs typeface="Arial" panose="020B0604020202020204" pitchFamily="34" charset="0"/>
              </a:rPr>
              <a:t>chiedete</a:t>
            </a:r>
            <a:r>
              <a:rPr lang="en-US" sz="1200" b="0" u="none" kern="1200" baseline="0" dirty="0">
                <a:solidFill>
                  <a:schemeClr val="tx1"/>
                </a:solidFill>
                <a:latin typeface="Calibri" panose="020F0502020204030204" pitchFamily="34" charset="0"/>
                <a:ea typeface="+mn-ea"/>
                <a:cs typeface="Arial" panose="020B0604020202020204" pitchFamily="34" charset="0"/>
              </a:rPr>
              <a:t> se </a:t>
            </a:r>
            <a:r>
              <a:rPr lang="en-US" sz="1200" b="0" u="none" kern="1200" baseline="0" dirty="0" err="1">
                <a:solidFill>
                  <a:schemeClr val="tx1"/>
                </a:solidFill>
                <a:latin typeface="Calibri" panose="020F0502020204030204" pitchFamily="34" charset="0"/>
                <a:ea typeface="+mn-ea"/>
                <a:cs typeface="Arial" panose="020B0604020202020204" pitchFamily="34" charset="0"/>
              </a:rPr>
              <a:t>questa</a:t>
            </a:r>
            <a:r>
              <a:rPr lang="en-US" sz="1200" b="0" u="none" kern="1200" baseline="0" dirty="0">
                <a:solidFill>
                  <a:schemeClr val="tx1"/>
                </a:solidFill>
                <a:latin typeface="Calibri" panose="020F0502020204030204" pitchFamily="34" charset="0"/>
                <a:ea typeface="+mn-ea"/>
                <a:cs typeface="Arial" panose="020B0604020202020204" pitchFamily="34" charset="0"/>
              </a:rPr>
              <a:t> </a:t>
            </a:r>
            <a:r>
              <a:rPr lang="en-US" sz="1200" b="0" u="none" kern="1200" baseline="0" dirty="0" err="1">
                <a:solidFill>
                  <a:schemeClr val="tx1"/>
                </a:solidFill>
                <a:latin typeface="Calibri" panose="020F0502020204030204" pitchFamily="34" charset="0"/>
                <a:ea typeface="+mn-ea"/>
                <a:cs typeface="Arial" panose="020B0604020202020204" pitchFamily="34" charset="0"/>
              </a:rPr>
              <a:t>ugualmente</a:t>
            </a:r>
            <a:r>
              <a:rPr lang="en-US" sz="1200" b="0" u="none" kern="1200" baseline="0" dirty="0">
                <a:solidFill>
                  <a:schemeClr val="tx1"/>
                </a:solidFill>
                <a:latin typeface="Calibri" panose="020F0502020204030204" pitchFamily="34" charset="0"/>
                <a:ea typeface="+mn-ea"/>
                <a:cs typeface="Arial" panose="020B0604020202020204" pitchFamily="34" charset="0"/>
              </a:rPr>
              <a:t> </a:t>
            </a:r>
            <a:r>
              <a:rPr lang="en-US" sz="1200" b="0" u="none" kern="1200" baseline="0" dirty="0" err="1">
                <a:solidFill>
                  <a:schemeClr val="tx1"/>
                </a:solidFill>
                <a:latin typeface="Calibri" panose="020F0502020204030204" pitchFamily="34" charset="0"/>
                <a:ea typeface="+mn-ea"/>
                <a:cs typeface="Arial" panose="020B0604020202020204" pitchFamily="34" charset="0"/>
              </a:rPr>
              <a:t>può</a:t>
            </a:r>
            <a:r>
              <a:rPr lang="en-US" sz="1200" b="0" u="none" kern="1200" baseline="0" dirty="0">
                <a:solidFill>
                  <a:schemeClr val="tx1"/>
                </a:solidFill>
                <a:latin typeface="Calibri" panose="020F0502020204030204" pitchFamily="34" charset="0"/>
                <a:ea typeface="+mn-ea"/>
                <a:cs typeface="Arial" panose="020B0604020202020204" pitchFamily="34" charset="0"/>
              </a:rPr>
              <a:t> dare </a:t>
            </a:r>
            <a:r>
              <a:rPr lang="en-US" sz="1200" b="0" u="none" kern="1200" baseline="0" dirty="0" err="1">
                <a:solidFill>
                  <a:schemeClr val="tx1"/>
                </a:solidFill>
                <a:latin typeface="Calibri" panose="020F0502020204030204" pitchFamily="34" charset="0"/>
                <a:ea typeface="+mn-ea"/>
                <a:cs typeface="Arial" panose="020B0604020202020204" pitchFamily="34" charset="0"/>
              </a:rPr>
              <a:t>certezza</a:t>
            </a:r>
            <a:r>
              <a:rPr lang="en-US" sz="1200" b="0" u="none" kern="1200" baseline="0" dirty="0">
                <a:solidFill>
                  <a:schemeClr val="tx1"/>
                </a:solidFill>
                <a:latin typeface="Calibri" panose="020F0502020204030204" pitchFamily="34" charset="0"/>
                <a:ea typeface="+mn-ea"/>
                <a:cs typeface="Arial" panose="020B0604020202020204" pitchFamily="34" charset="0"/>
              </a:rPr>
              <a:t> </a:t>
            </a:r>
            <a:r>
              <a:rPr lang="en-US" sz="1200" b="0" u="none" kern="1200" baseline="0" dirty="0" err="1">
                <a:solidFill>
                  <a:schemeClr val="tx1"/>
                </a:solidFill>
                <a:latin typeface="Calibri" panose="020F0502020204030204" pitchFamily="34" charset="0"/>
                <a:ea typeface="+mn-ea"/>
                <a:cs typeface="Arial" panose="020B0604020202020204" pitchFamily="34" charset="0"/>
              </a:rPr>
              <a:t>sull’oggetto</a:t>
            </a:r>
            <a:r>
              <a:rPr lang="en-US" sz="1200" b="0" u="none" kern="1200" baseline="0" dirty="0">
                <a:solidFill>
                  <a:schemeClr val="tx1"/>
                </a:solidFill>
                <a:latin typeface="Calibri" panose="020F0502020204030204" pitchFamily="34" charset="0"/>
                <a:ea typeface="+mn-ea"/>
                <a:cs typeface="Arial" panose="020B0604020202020204" pitchFamily="34" charset="0"/>
              </a:rPr>
              <a:t> </a:t>
            </a:r>
            <a:r>
              <a:rPr lang="en-US" sz="1200" b="0" u="none" kern="1200" baseline="0" dirty="0" err="1">
                <a:solidFill>
                  <a:schemeClr val="tx1"/>
                </a:solidFill>
                <a:latin typeface="Calibri" panose="020F0502020204030204" pitchFamily="34" charset="0"/>
                <a:ea typeface="+mn-ea"/>
                <a:cs typeface="Arial" panose="020B0604020202020204" pitchFamily="34" charset="0"/>
              </a:rPr>
              <a:t>scelto</a:t>
            </a:r>
            <a:r>
              <a:rPr lang="en-US" sz="1200" b="0" u="none" kern="1200" baseline="0" dirty="0">
                <a:solidFill>
                  <a:schemeClr val="tx1"/>
                </a:solidFill>
                <a:latin typeface="Calibri" panose="020F0502020204030204" pitchFamily="34" charset="0"/>
                <a:ea typeface="+mn-ea"/>
                <a:cs typeface="Arial" panose="020B0604020202020204" pitchFamily="34" charset="0"/>
              </a:rPr>
              <a:t> da Deborah? (</a:t>
            </a:r>
            <a:r>
              <a:rPr lang="en-US" sz="1200" b="0" u="none" kern="1200" baseline="0" dirty="0" err="1">
                <a:solidFill>
                  <a:schemeClr val="tx1"/>
                </a:solidFill>
                <a:latin typeface="Calibri" panose="020F0502020204030204" pitchFamily="34" charset="0"/>
                <a:ea typeface="+mn-ea"/>
                <a:cs typeface="Arial" panose="020B0604020202020204" pitchFamily="34" charset="0"/>
              </a:rPr>
              <a:t>Sì</a:t>
            </a:r>
            <a:r>
              <a:rPr lang="en-US" sz="1200" b="0" u="none" kern="1200" baseline="0" dirty="0">
                <a:solidFill>
                  <a:schemeClr val="tx1"/>
                </a:solidFill>
                <a:latin typeface="Calibri" panose="020F0502020204030204" pitchFamily="34" charset="0"/>
                <a:ea typeface="+mn-ea"/>
                <a:cs typeface="Arial" panose="020B0604020202020204" pitchFamily="34" charset="0"/>
              </a:rPr>
              <a:t>, </a:t>
            </a:r>
            <a:r>
              <a:rPr lang="en-US" sz="1200" b="0" u="none" kern="1200" baseline="0" dirty="0" err="1">
                <a:solidFill>
                  <a:schemeClr val="tx1"/>
                </a:solidFill>
                <a:latin typeface="Calibri" panose="020F0502020204030204" pitchFamily="34" charset="0"/>
                <a:ea typeface="+mn-ea"/>
                <a:cs typeface="Arial" panose="020B0604020202020204" pitchFamily="34" charset="0"/>
              </a:rPr>
              <a:t>poiché</a:t>
            </a:r>
            <a:r>
              <a:rPr lang="en-US" sz="1200" b="0" u="none" kern="1200" baseline="0" dirty="0">
                <a:solidFill>
                  <a:schemeClr val="tx1"/>
                </a:solidFill>
                <a:latin typeface="Calibri" panose="020F0502020204030204" pitchFamily="34" charset="0"/>
                <a:ea typeface="+mn-ea"/>
                <a:cs typeface="Arial" panose="020B0604020202020204" pitchFamily="34" charset="0"/>
              </a:rPr>
              <a:t> </a:t>
            </a:r>
            <a:r>
              <a:rPr lang="en-US" sz="1200" b="0" u="none" kern="1200" baseline="0" dirty="0" err="1">
                <a:solidFill>
                  <a:schemeClr val="tx1"/>
                </a:solidFill>
                <a:latin typeface="Calibri" panose="020F0502020204030204" pitchFamily="34" charset="0"/>
                <a:ea typeface="+mn-ea"/>
                <a:cs typeface="Arial" panose="020B0604020202020204" pitchFamily="34" charset="0"/>
              </a:rPr>
              <a:t>il</a:t>
            </a:r>
            <a:r>
              <a:rPr lang="en-US" sz="1200" b="0" u="none" kern="1200" baseline="0" dirty="0">
                <a:solidFill>
                  <a:schemeClr val="tx1"/>
                </a:solidFill>
                <a:latin typeface="Calibri" panose="020F0502020204030204" pitchFamily="34" charset="0"/>
                <a:ea typeface="+mn-ea"/>
                <a:cs typeface="Arial" panose="020B0604020202020204" pitchFamily="34" charset="0"/>
              </a:rPr>
              <a:t> </a:t>
            </a:r>
            <a:r>
              <a:rPr lang="en-US" sz="1200" b="0" u="none" kern="1200" baseline="0" dirty="0" err="1">
                <a:solidFill>
                  <a:schemeClr val="tx1"/>
                </a:solidFill>
                <a:latin typeface="Calibri" panose="020F0502020204030204" pitchFamily="34" charset="0"/>
                <a:ea typeface="+mn-ea"/>
                <a:cs typeface="Arial" panose="020B0604020202020204" pitchFamily="34" charset="0"/>
              </a:rPr>
              <a:t>flauto</a:t>
            </a:r>
            <a:r>
              <a:rPr lang="en-US" sz="1200" b="0" u="none" kern="1200" baseline="0" dirty="0">
                <a:solidFill>
                  <a:schemeClr val="tx1"/>
                </a:solidFill>
                <a:latin typeface="Calibri" panose="020F0502020204030204" pitchFamily="34" charset="0"/>
                <a:ea typeface="+mn-ea"/>
                <a:cs typeface="Arial" panose="020B0604020202020204" pitchFamily="34" charset="0"/>
              </a:rPr>
              <a:t> </a:t>
            </a:r>
            <a:r>
              <a:rPr lang="en-US" sz="1200" b="0" u="none" kern="1200" baseline="0" dirty="0" err="1">
                <a:solidFill>
                  <a:schemeClr val="tx1"/>
                </a:solidFill>
                <a:latin typeface="Calibri" panose="020F0502020204030204" pitchFamily="34" charset="0"/>
                <a:ea typeface="+mn-ea"/>
                <a:cs typeface="Arial" panose="020B0604020202020204" pitchFamily="34" charset="0"/>
              </a:rPr>
              <a:t>incantato</a:t>
            </a:r>
            <a:r>
              <a:rPr lang="en-US" sz="1200" b="0" u="none" kern="1200" baseline="0" dirty="0">
                <a:solidFill>
                  <a:schemeClr val="tx1"/>
                </a:solidFill>
                <a:latin typeface="Calibri" panose="020F0502020204030204" pitchFamily="34" charset="0"/>
                <a:ea typeface="+mn-ea"/>
                <a:cs typeface="Arial" panose="020B0604020202020204" pitchFamily="34" charset="0"/>
              </a:rPr>
              <a:t> </a:t>
            </a:r>
            <a:r>
              <a:rPr lang="en-US" sz="1200" b="0" u="none" kern="1200" baseline="0" dirty="0" err="1">
                <a:solidFill>
                  <a:schemeClr val="tx1"/>
                </a:solidFill>
                <a:latin typeface="Calibri" panose="020F0502020204030204" pitchFamily="34" charset="0"/>
                <a:ea typeface="+mn-ea"/>
                <a:cs typeface="Arial" panose="020B0604020202020204" pitchFamily="34" charset="0"/>
              </a:rPr>
              <a:t>é</a:t>
            </a:r>
            <a:r>
              <a:rPr lang="en-US" sz="1200" b="0" u="none" kern="1200" baseline="0" dirty="0">
                <a:solidFill>
                  <a:schemeClr val="tx1"/>
                </a:solidFill>
                <a:latin typeface="Calibri" panose="020F0502020204030204" pitchFamily="34" charset="0"/>
                <a:ea typeface="+mn-ea"/>
                <a:cs typeface="Arial" panose="020B0604020202020204" pitchFamily="34" charset="0"/>
              </a:rPr>
              <a:t> </a:t>
            </a:r>
            <a:r>
              <a:rPr lang="en-US" sz="1200" b="0" u="none" kern="1200" baseline="0" dirty="0" err="1">
                <a:solidFill>
                  <a:schemeClr val="tx1"/>
                </a:solidFill>
                <a:latin typeface="Calibri" panose="020F0502020204030204" pitchFamily="34" charset="0"/>
                <a:ea typeface="+mn-ea"/>
                <a:cs typeface="Arial" panose="020B0604020202020204" pitchFamily="34" charset="0"/>
              </a:rPr>
              <a:t>uno</a:t>
            </a:r>
            <a:r>
              <a:rPr lang="en-US" sz="1200" b="0" u="none" kern="1200" baseline="0" dirty="0">
                <a:solidFill>
                  <a:schemeClr val="tx1"/>
                </a:solidFill>
                <a:latin typeface="Calibri" panose="020F0502020204030204" pitchFamily="34" charset="0"/>
                <a:ea typeface="+mn-ea"/>
                <a:cs typeface="Arial" panose="020B0604020202020204" pitchFamily="34" charset="0"/>
              </a:rPr>
              <a:t> </a:t>
            </a:r>
            <a:r>
              <a:rPr lang="en-US" sz="1200" b="0" u="none" kern="1200" baseline="0" dirty="0" err="1">
                <a:solidFill>
                  <a:schemeClr val="tx1"/>
                </a:solidFill>
                <a:latin typeface="Calibri" panose="020F0502020204030204" pitchFamily="34" charset="0"/>
                <a:ea typeface="+mn-ea"/>
                <a:cs typeface="Arial" panose="020B0604020202020204" pitchFamily="34" charset="0"/>
              </a:rPr>
              <a:t>strumento</a:t>
            </a:r>
            <a:r>
              <a:rPr lang="en-US" sz="1200" b="0" u="none" kern="1200" baseline="0" dirty="0">
                <a:solidFill>
                  <a:schemeClr val="tx1"/>
                </a:solidFill>
                <a:latin typeface="Calibri" panose="020F0502020204030204" pitchFamily="34" charset="0"/>
                <a:ea typeface="+mn-ea"/>
                <a:cs typeface="Arial" panose="020B0604020202020204" pitchFamily="34" charset="0"/>
              </a:rPr>
              <a:t> musicale, ma </a:t>
            </a:r>
            <a:r>
              <a:rPr lang="en-US" sz="1200" b="0" u="none" kern="1200" baseline="0" dirty="0" err="1">
                <a:solidFill>
                  <a:schemeClr val="tx1"/>
                </a:solidFill>
                <a:latin typeface="Calibri" panose="020F0502020204030204" pitchFamily="34" charset="0"/>
                <a:ea typeface="+mn-ea"/>
                <a:cs typeface="Arial" panose="020B0604020202020204" pitchFamily="34" charset="0"/>
              </a:rPr>
              <a:t>anche</a:t>
            </a:r>
            <a:r>
              <a:rPr lang="en-US" sz="1200" b="0" u="none" kern="1200" baseline="0" dirty="0">
                <a:solidFill>
                  <a:schemeClr val="tx1"/>
                </a:solidFill>
                <a:latin typeface="Calibri" panose="020F0502020204030204" pitchFamily="34" charset="0"/>
                <a:ea typeface="+mn-ea"/>
                <a:cs typeface="Arial" panose="020B0604020202020204" pitchFamily="34" charset="0"/>
              </a:rPr>
              <a:t> </a:t>
            </a:r>
            <a:r>
              <a:rPr lang="en-US" sz="1200" b="0" u="none" kern="1200" baseline="0" dirty="0" err="1">
                <a:solidFill>
                  <a:schemeClr val="tx1"/>
                </a:solidFill>
                <a:latin typeface="Calibri" panose="020F0502020204030204" pitchFamily="34" charset="0"/>
                <a:ea typeface="+mn-ea"/>
                <a:cs typeface="Arial" panose="020B0604020202020204" pitchFamily="34" charset="0"/>
              </a:rPr>
              <a:t>l’unico</a:t>
            </a:r>
            <a:r>
              <a:rPr lang="en-US" sz="1200" b="0" u="none" kern="1200" baseline="0" dirty="0">
                <a:solidFill>
                  <a:schemeClr val="tx1"/>
                </a:solidFill>
                <a:latin typeface="Calibri" panose="020F0502020204030204" pitchFamily="34" charset="0"/>
                <a:ea typeface="+mn-ea"/>
                <a:cs typeface="Arial" panose="020B0604020202020204" pitchFamily="34" charset="0"/>
              </a:rPr>
              <a:t> </a:t>
            </a:r>
            <a:r>
              <a:rPr lang="en-US" sz="1200" b="0" u="none" kern="1200" baseline="0" dirty="0" err="1">
                <a:solidFill>
                  <a:schemeClr val="tx1"/>
                </a:solidFill>
                <a:latin typeface="Calibri" panose="020F0502020204030204" pitchFamily="34" charset="0"/>
                <a:ea typeface="+mn-ea"/>
                <a:cs typeface="Arial" panose="020B0604020202020204" pitchFamily="34" charset="0"/>
              </a:rPr>
              <a:t>oggetto</a:t>
            </a:r>
            <a:r>
              <a:rPr lang="en-US" sz="1200" b="0" u="none" kern="1200" baseline="0" dirty="0">
                <a:solidFill>
                  <a:schemeClr val="tx1"/>
                </a:solidFill>
                <a:latin typeface="Calibri" panose="020F0502020204030204" pitchFamily="34" charset="0"/>
                <a:ea typeface="+mn-ea"/>
                <a:cs typeface="Arial" panose="020B0604020202020204" pitchFamily="34" charset="0"/>
              </a:rPr>
              <a:t> </a:t>
            </a:r>
            <a:r>
              <a:rPr lang="en-US" sz="1200" b="0" u="none" kern="1200" baseline="0" dirty="0" err="1">
                <a:solidFill>
                  <a:schemeClr val="tx1"/>
                </a:solidFill>
                <a:latin typeface="Calibri" panose="020F0502020204030204" pitchFamily="34" charset="0"/>
                <a:ea typeface="+mn-ea"/>
                <a:cs typeface="Arial" panose="020B0604020202020204" pitchFamily="34" charset="0"/>
              </a:rPr>
              <a:t>che</a:t>
            </a:r>
            <a:r>
              <a:rPr lang="en-US" sz="1200" b="0" u="none" kern="1200" baseline="0" dirty="0">
                <a:solidFill>
                  <a:schemeClr val="tx1"/>
                </a:solidFill>
                <a:latin typeface="Calibri" panose="020F0502020204030204" pitchFamily="34" charset="0"/>
                <a:ea typeface="+mn-ea"/>
                <a:cs typeface="Arial" panose="020B0604020202020204" pitchFamily="34" charset="0"/>
              </a:rPr>
              <a:t> </a:t>
            </a:r>
            <a:r>
              <a:rPr lang="en-US" sz="1200" b="0" u="none" kern="1200" baseline="0" dirty="0" err="1">
                <a:solidFill>
                  <a:schemeClr val="tx1"/>
                </a:solidFill>
                <a:latin typeface="Calibri" panose="020F0502020204030204" pitchFamily="34" charset="0"/>
                <a:ea typeface="+mn-ea"/>
                <a:cs typeface="Arial" panose="020B0604020202020204" pitchFamily="34" charset="0"/>
              </a:rPr>
              <a:t>poteva</a:t>
            </a:r>
            <a:r>
              <a:rPr lang="en-US" sz="1200" b="0" u="none" kern="1200" baseline="0" dirty="0">
                <a:solidFill>
                  <a:schemeClr val="tx1"/>
                </a:solidFill>
                <a:latin typeface="Calibri" panose="020F0502020204030204" pitchFamily="34" charset="0"/>
                <a:ea typeface="+mn-ea"/>
                <a:cs typeface="Arial" panose="020B0604020202020204" pitchFamily="34" charset="0"/>
              </a:rPr>
              <a:t> </a:t>
            </a:r>
            <a:r>
              <a:rPr lang="en-US" sz="1200" b="0" u="none" kern="1200" baseline="0" dirty="0" err="1">
                <a:solidFill>
                  <a:schemeClr val="tx1"/>
                </a:solidFill>
                <a:latin typeface="Calibri" panose="020F0502020204030204" pitchFamily="34" charset="0"/>
                <a:ea typeface="+mn-ea"/>
                <a:cs typeface="Arial" panose="020B0604020202020204" pitchFamily="34" charset="0"/>
              </a:rPr>
              <a:t>darle</a:t>
            </a:r>
            <a:r>
              <a:rPr lang="en-US" sz="1200" b="0" u="none" kern="1200" baseline="0" dirty="0">
                <a:solidFill>
                  <a:schemeClr val="tx1"/>
                </a:solidFill>
                <a:latin typeface="Calibri" panose="020F0502020204030204" pitchFamily="34" charset="0"/>
                <a:ea typeface="+mn-ea"/>
                <a:cs typeface="Arial" panose="020B0604020202020204" pitchFamily="34" charset="0"/>
              </a:rPr>
              <a:t> </a:t>
            </a:r>
            <a:r>
              <a:rPr lang="en-US" sz="1200" b="0" u="none" kern="1200" baseline="0" dirty="0" err="1">
                <a:solidFill>
                  <a:schemeClr val="tx1"/>
                </a:solidFill>
                <a:latin typeface="Calibri" panose="020F0502020204030204" pitchFamily="34" charset="0"/>
                <a:ea typeface="+mn-ea"/>
                <a:cs typeface="Arial" panose="020B0604020202020204" pitchFamily="34" charset="0"/>
              </a:rPr>
              <a:t>questa</a:t>
            </a:r>
            <a:r>
              <a:rPr lang="en-US" sz="1200" b="0" u="none" kern="1200" baseline="0" dirty="0">
                <a:solidFill>
                  <a:schemeClr val="tx1"/>
                </a:solidFill>
                <a:latin typeface="Calibri" panose="020F0502020204030204" pitchFamily="34" charset="0"/>
                <a:ea typeface="+mn-ea"/>
                <a:cs typeface="Arial" panose="020B0604020202020204" pitchFamily="34" charset="0"/>
              </a:rPr>
              <a:t> </a:t>
            </a:r>
            <a:r>
              <a:rPr lang="en-US" sz="1200" b="0" u="none" kern="1200" baseline="0" dirty="0" err="1">
                <a:solidFill>
                  <a:schemeClr val="tx1"/>
                </a:solidFill>
                <a:latin typeface="Calibri" panose="020F0502020204030204" pitchFamily="34" charset="0"/>
                <a:ea typeface="+mn-ea"/>
                <a:cs typeface="Arial" panose="020B0604020202020204" pitchFamily="34" charset="0"/>
              </a:rPr>
              <a:t>possibilità</a:t>
            </a:r>
            <a:r>
              <a:rPr lang="en-US" sz="1200" b="0" u="none" kern="1200" baseline="0" dirty="0">
                <a:solidFill>
                  <a:schemeClr val="tx1"/>
                </a:solidFill>
                <a:latin typeface="Calibri" panose="020F0502020204030204" pitchFamily="34" charset="0"/>
                <a:ea typeface="+mn-ea"/>
                <a:cs typeface="Arial" panose="020B0604020202020204" pitchFamily="34" charset="0"/>
              </a:rPr>
              <a:t>.</a:t>
            </a:r>
            <a:r>
              <a:rPr lang="it-IT" sz="1200" b="0" i="0" baseline="0" dirty="0"/>
              <a:t> . Quindi la quarta informazione è ugualmente </a:t>
            </a:r>
            <a:r>
              <a:rPr lang="it-IT" sz="1200" b="1" i="1" baseline="0" dirty="0"/>
              <a:t>un’àncora</a:t>
            </a:r>
            <a:r>
              <a:rPr lang="en-US" sz="1200" b="0" u="none" kern="1200" baseline="0" dirty="0">
                <a:solidFill>
                  <a:schemeClr val="tx1"/>
                </a:solidFill>
                <a:latin typeface="Calibri" panose="020F0502020204030204" pitchFamily="34" charset="0"/>
                <a:ea typeface="+mn-ea"/>
                <a:cs typeface="Arial" panose="020B0604020202020204" pitchFamily="34" charset="0"/>
              </a:rPr>
              <a:t>) </a:t>
            </a:r>
            <a:r>
              <a:rPr lang="it-IT" sz="1200" u="none" kern="1200" baseline="0" dirty="0">
                <a:solidFill>
                  <a:schemeClr val="tx1"/>
                </a:solidFill>
                <a:latin typeface="+mn-lt"/>
                <a:ea typeface="+mn-ea"/>
                <a:cs typeface="+mn-cs"/>
              </a:rPr>
              <a:t>&lt;&lt;cliccate sul mouse&gt;&gt;</a:t>
            </a:r>
            <a:r>
              <a:rPr lang="en-US" sz="1200" b="0" u="none" kern="1200" baseline="0" dirty="0">
                <a:solidFill>
                  <a:schemeClr val="tx1"/>
                </a:solidFill>
                <a:latin typeface="Calibri" panose="020F0502020204030204" pitchFamily="34" charset="0"/>
                <a:ea typeface="+mn-ea"/>
                <a:cs typeface="Arial" panose="020B0604020202020204" pitchFamily="34" charset="0"/>
              </a:rPr>
              <a:t>  </a:t>
            </a:r>
            <a:endParaRPr lang="en-US" sz="1200" b="0" dirty="0">
              <a:latin typeface="Calibri" panose="020F0502020204030204" pitchFamily="34" charset="0"/>
              <a:cs typeface="Arial" panose="020B0604020202020204" pitchFamily="34" charset="0"/>
            </a:endParaRPr>
          </a:p>
          <a:p>
            <a:pPr marL="457200" lvl="1" indent="0" algn="l">
              <a:buFont typeface="Wingdings" charset="2"/>
              <a:buNone/>
            </a:pPr>
            <a:endParaRPr lang="en-US" sz="1200" b="0" dirty="0">
              <a:latin typeface="Calibri" panose="020F0502020204030204" pitchFamily="34" charset="0"/>
              <a:cs typeface="Arial" panose="020B0604020202020204" pitchFamily="34" charset="0"/>
            </a:endParaRPr>
          </a:p>
          <a:p>
            <a:pPr marL="0" indent="0" algn="l" rtl="0">
              <a:buFont typeface="Arial" panose="020B0604020202020204" pitchFamily="34" charset="0"/>
              <a:buNone/>
            </a:pPr>
            <a:r>
              <a:rPr lang="en-US" dirty="0" err="1"/>
              <a:t>Dopo</a:t>
            </a:r>
            <a:r>
              <a:rPr lang="en-US" dirty="0"/>
              <a:t> aver</a:t>
            </a:r>
            <a:r>
              <a:rPr lang="en-US" baseline="0" dirty="0"/>
              <a:t> </a:t>
            </a:r>
            <a:r>
              <a:rPr lang="en-US" baseline="0" dirty="0" err="1"/>
              <a:t>letto</a:t>
            </a:r>
            <a:r>
              <a:rPr lang="en-US" baseline="0" dirty="0"/>
              <a:t> </a:t>
            </a:r>
            <a:r>
              <a:rPr lang="en-US" baseline="0" dirty="0" err="1"/>
              <a:t>tutte</a:t>
            </a:r>
            <a:r>
              <a:rPr lang="en-US" baseline="0" dirty="0"/>
              <a:t> le </a:t>
            </a:r>
            <a:r>
              <a:rPr lang="en-US" baseline="0" dirty="0" err="1"/>
              <a:t>informazioni</a:t>
            </a:r>
            <a:r>
              <a:rPr lang="en-US" baseline="0" dirty="0"/>
              <a:t> </a:t>
            </a:r>
            <a:r>
              <a:rPr lang="en-US" baseline="0" dirty="0" err="1"/>
              <a:t>anche</a:t>
            </a:r>
            <a:r>
              <a:rPr lang="en-US" baseline="0" dirty="0"/>
              <a:t> se non </a:t>
            </a:r>
            <a:r>
              <a:rPr lang="en-US" baseline="0" dirty="0" err="1"/>
              <a:t>abbiamo</a:t>
            </a:r>
            <a:r>
              <a:rPr lang="en-US" baseline="0" dirty="0"/>
              <a:t> </a:t>
            </a:r>
            <a:r>
              <a:rPr lang="en-US" baseline="0" dirty="0" err="1"/>
              <a:t>ancora</a:t>
            </a:r>
            <a:r>
              <a:rPr lang="en-US" baseline="0" dirty="0"/>
              <a:t> la </a:t>
            </a:r>
            <a:r>
              <a:rPr lang="en-US" baseline="0" dirty="0" err="1"/>
              <a:t>tabella</a:t>
            </a:r>
            <a:r>
              <a:rPr lang="en-US" baseline="0" dirty="0"/>
              <a:t> </a:t>
            </a:r>
            <a:r>
              <a:rPr lang="en-US" baseline="0" dirty="0" err="1"/>
              <a:t>completata</a:t>
            </a:r>
            <a:r>
              <a:rPr lang="en-US" baseline="0" dirty="0"/>
              <a:t>, ma con le </a:t>
            </a:r>
            <a:r>
              <a:rPr lang="en-US" baseline="0" dirty="0" err="1"/>
              <a:t>àncore</a:t>
            </a:r>
            <a:r>
              <a:rPr lang="en-US" baseline="0" dirty="0"/>
              <a:t> </a:t>
            </a:r>
            <a:r>
              <a:rPr lang="en-US" baseline="0" dirty="0" err="1"/>
              <a:t>identificate</a:t>
            </a:r>
            <a:r>
              <a:rPr lang="en-US" baseline="0" dirty="0"/>
              <a:t>, con le </a:t>
            </a:r>
            <a:r>
              <a:rPr lang="en-US" baseline="0" dirty="0" err="1"/>
              <a:t>certezze</a:t>
            </a:r>
            <a:r>
              <a:rPr lang="en-US" baseline="0" dirty="0"/>
              <a:t> </a:t>
            </a:r>
            <a:r>
              <a:rPr lang="en-US" baseline="0" dirty="0" err="1"/>
              <a:t>segnate</a:t>
            </a:r>
            <a:r>
              <a:rPr lang="en-US" baseline="0" dirty="0"/>
              <a:t>, </a:t>
            </a:r>
            <a:r>
              <a:rPr lang="en-US" baseline="0" dirty="0" err="1"/>
              <a:t>possiamo</a:t>
            </a:r>
            <a:r>
              <a:rPr lang="en-US" baseline="0" dirty="0"/>
              <a:t> </a:t>
            </a:r>
            <a:r>
              <a:rPr lang="en-US" baseline="0" dirty="0" err="1"/>
              <a:t>ora</a:t>
            </a:r>
            <a:r>
              <a:rPr lang="en-US" baseline="0" dirty="0"/>
              <a:t> </a:t>
            </a:r>
            <a:r>
              <a:rPr lang="en-US" baseline="0" dirty="0" err="1"/>
              <a:t>riempire</a:t>
            </a:r>
            <a:r>
              <a:rPr lang="en-US" baseline="0" dirty="0"/>
              <a:t> </a:t>
            </a:r>
            <a:r>
              <a:rPr lang="en-US" baseline="0" dirty="0" err="1"/>
              <a:t>il</a:t>
            </a:r>
            <a:r>
              <a:rPr lang="en-US" baseline="0" dirty="0"/>
              <a:t> </a:t>
            </a:r>
            <a:r>
              <a:rPr lang="en-US" baseline="0" dirty="0" err="1"/>
              <a:t>resto</a:t>
            </a:r>
            <a:r>
              <a:rPr lang="en-US" baseline="0" dirty="0"/>
              <a:t> </a:t>
            </a:r>
            <a:r>
              <a:rPr lang="en-US" baseline="0" dirty="0" err="1"/>
              <a:t>della</a:t>
            </a:r>
            <a:r>
              <a:rPr lang="en-US" baseline="0" dirty="0"/>
              <a:t> </a:t>
            </a:r>
            <a:r>
              <a:rPr lang="en-US" baseline="0" dirty="0" err="1"/>
              <a:t>tabella</a:t>
            </a:r>
            <a:r>
              <a:rPr lang="en-US" baseline="0" dirty="0"/>
              <a:t> e </a:t>
            </a:r>
            <a:r>
              <a:rPr lang="en-US" baseline="0" dirty="0" err="1"/>
              <a:t>collocare</a:t>
            </a:r>
            <a:r>
              <a:rPr lang="en-US" baseline="0" dirty="0"/>
              <a:t> le </a:t>
            </a:r>
            <a:r>
              <a:rPr lang="en-US" baseline="0" dirty="0" err="1"/>
              <a:t>informazioni</a:t>
            </a:r>
            <a:r>
              <a:rPr lang="en-US" baseline="0" dirty="0"/>
              <a:t> </a:t>
            </a:r>
            <a:r>
              <a:rPr lang="en-US" baseline="0" dirty="0" err="1"/>
              <a:t>mancanti</a:t>
            </a:r>
            <a:r>
              <a:rPr lang="en-US" baseline="0" dirty="0"/>
              <a:t> (come </a:t>
            </a:r>
            <a:r>
              <a:rPr lang="en-US" baseline="0" dirty="0" err="1"/>
              <a:t>nel</a:t>
            </a:r>
            <a:r>
              <a:rPr lang="en-US" baseline="0" dirty="0"/>
              <a:t> </a:t>
            </a:r>
            <a:r>
              <a:rPr lang="en-US" baseline="0" dirty="0" err="1"/>
              <a:t>gioco</a:t>
            </a:r>
            <a:r>
              <a:rPr lang="en-US" baseline="0" dirty="0"/>
              <a:t> Lights-on).  </a:t>
            </a:r>
          </a:p>
          <a:p>
            <a:pPr marL="0" indent="0" algn="l" rtl="0">
              <a:buFont typeface="Arial" panose="020B0604020202020204" pitchFamily="34" charset="0"/>
              <a:buNone/>
            </a:pPr>
            <a:endParaRPr lang="en-US" baseline="0" dirty="0"/>
          </a:p>
          <a:p>
            <a:pPr marL="628650" marR="0" lvl="1" indent="-171450" algn="l" defTabSz="914400" rtl="0" eaLnBrk="1" fontAlgn="auto" latinLnBrk="0" hangingPunct="1">
              <a:lnSpc>
                <a:spcPct val="100000"/>
              </a:lnSpc>
              <a:spcBef>
                <a:spcPts val="0"/>
              </a:spcBef>
              <a:spcAft>
                <a:spcPts val="0"/>
              </a:spcAft>
              <a:buClrTx/>
              <a:buSzTx/>
              <a:buFont typeface="Wingdings" charset="2"/>
              <a:buChar char="Ø"/>
              <a:tabLst/>
              <a:defRPr/>
            </a:pPr>
            <a:r>
              <a:rPr lang="en-US" baseline="0" dirty="0" err="1"/>
              <a:t>Guida</a:t>
            </a:r>
            <a:r>
              <a:rPr lang="en-US" baseline="0" dirty="0"/>
              <a:t> </a:t>
            </a:r>
            <a:r>
              <a:rPr lang="en-US" baseline="0" dirty="0" err="1"/>
              <a:t>ora</a:t>
            </a:r>
            <a:r>
              <a:rPr lang="en-US" baseline="0" dirty="0"/>
              <a:t> la </a:t>
            </a:r>
            <a:r>
              <a:rPr lang="en-US" baseline="0" dirty="0" err="1"/>
              <a:t>classe</a:t>
            </a:r>
            <a:r>
              <a:rPr lang="en-US" baseline="0" dirty="0"/>
              <a:t> </a:t>
            </a:r>
            <a:r>
              <a:rPr lang="en-US" baseline="0" dirty="0" err="1"/>
              <a:t>alla</a:t>
            </a:r>
            <a:r>
              <a:rPr lang="en-US" baseline="0" dirty="0"/>
              <a:t> </a:t>
            </a:r>
            <a:r>
              <a:rPr lang="en-US" baseline="0" dirty="0" err="1"/>
              <a:t>consapevolezza</a:t>
            </a:r>
            <a:r>
              <a:rPr lang="en-US" baseline="0" dirty="0"/>
              <a:t> </a:t>
            </a:r>
            <a:r>
              <a:rPr lang="en-US" baseline="0" dirty="0" err="1"/>
              <a:t>che</a:t>
            </a:r>
            <a:r>
              <a:rPr lang="en-US" baseline="0" dirty="0"/>
              <a:t>, </a:t>
            </a:r>
            <a:r>
              <a:rPr lang="en-US" baseline="0" dirty="0" err="1"/>
              <a:t>sapendo</a:t>
            </a:r>
            <a:r>
              <a:rPr lang="en-US" baseline="0" dirty="0"/>
              <a:t> </a:t>
            </a:r>
            <a:r>
              <a:rPr lang="en-US" baseline="0" dirty="0" err="1"/>
              <a:t>che</a:t>
            </a:r>
            <a:r>
              <a:rPr lang="en-US" baseline="0" dirty="0"/>
              <a:t> Carlo ha </a:t>
            </a:r>
            <a:r>
              <a:rPr lang="en-US" baseline="0" dirty="0" err="1"/>
              <a:t>scelto</a:t>
            </a:r>
            <a:r>
              <a:rPr lang="en-US" baseline="0" dirty="0"/>
              <a:t> </a:t>
            </a:r>
            <a:r>
              <a:rPr lang="en-US" baseline="0" dirty="0" err="1"/>
              <a:t>il</a:t>
            </a:r>
            <a:r>
              <a:rPr lang="en-US" baseline="0" dirty="0"/>
              <a:t> </a:t>
            </a:r>
            <a:r>
              <a:rPr lang="en-US" baseline="0" dirty="0" err="1"/>
              <a:t>tappeto</a:t>
            </a:r>
            <a:r>
              <a:rPr lang="en-US" baseline="0" dirty="0"/>
              <a:t> </a:t>
            </a:r>
            <a:r>
              <a:rPr lang="en-US" baseline="0" dirty="0" err="1"/>
              <a:t>volante</a:t>
            </a:r>
            <a:r>
              <a:rPr lang="en-US" baseline="0" dirty="0"/>
              <a:t>, </a:t>
            </a:r>
            <a:r>
              <a:rPr lang="en-US" baseline="0" dirty="0" err="1"/>
              <a:t>nessuno</a:t>
            </a:r>
            <a:r>
              <a:rPr lang="en-US" baseline="0" dirty="0"/>
              <a:t> </a:t>
            </a:r>
            <a:r>
              <a:rPr lang="en-US" baseline="0" dirty="0" err="1"/>
              <a:t>altro</a:t>
            </a:r>
            <a:r>
              <a:rPr lang="en-US" baseline="0" dirty="0"/>
              <a:t> bambino </a:t>
            </a:r>
            <a:r>
              <a:rPr lang="en-US" baseline="0" dirty="0" err="1"/>
              <a:t>poteva</a:t>
            </a:r>
            <a:r>
              <a:rPr lang="en-US" baseline="0" dirty="0"/>
              <a:t> </a:t>
            </a:r>
            <a:r>
              <a:rPr lang="en-US" baseline="0" dirty="0" err="1"/>
              <a:t>sceglierlo</a:t>
            </a:r>
            <a:r>
              <a:rPr lang="en-US" baseline="0" dirty="0"/>
              <a:t>. </a:t>
            </a:r>
            <a:r>
              <a:rPr lang="en-US" baseline="0" dirty="0" err="1"/>
              <a:t>Quindi</a:t>
            </a:r>
            <a:r>
              <a:rPr lang="en-US" baseline="0" dirty="0"/>
              <a:t> </a:t>
            </a:r>
            <a:r>
              <a:rPr lang="en-US" baseline="0" dirty="0" err="1"/>
              <a:t>possiamo</a:t>
            </a:r>
            <a:r>
              <a:rPr lang="en-US" baseline="0" dirty="0"/>
              <a:t> </a:t>
            </a:r>
            <a:r>
              <a:rPr lang="en-US" baseline="0" dirty="0" err="1"/>
              <a:t>elmininarlo</a:t>
            </a:r>
            <a:r>
              <a:rPr lang="en-US" baseline="0" dirty="0"/>
              <a:t> </a:t>
            </a:r>
            <a:r>
              <a:rPr lang="en-US" baseline="0" dirty="0" err="1"/>
              <a:t>anche</a:t>
            </a:r>
            <a:r>
              <a:rPr lang="en-US" baseline="0" dirty="0"/>
              <a:t> </a:t>
            </a:r>
            <a:r>
              <a:rPr lang="en-US" baseline="0" dirty="0" err="1"/>
              <a:t>dalle</a:t>
            </a:r>
            <a:r>
              <a:rPr lang="en-US" baseline="0" dirty="0"/>
              <a:t> </a:t>
            </a:r>
            <a:r>
              <a:rPr lang="en-US" baseline="0" dirty="0" err="1"/>
              <a:t>possibili</a:t>
            </a:r>
            <a:r>
              <a:rPr lang="en-US" baseline="0" dirty="0"/>
              <a:t> </a:t>
            </a:r>
            <a:r>
              <a:rPr lang="en-US" baseline="0" dirty="0" err="1"/>
              <a:t>scelte</a:t>
            </a:r>
            <a:r>
              <a:rPr lang="en-US" baseline="0" dirty="0"/>
              <a:t> </a:t>
            </a:r>
            <a:r>
              <a:rPr lang="en-US" baseline="0" dirty="0" err="1"/>
              <a:t>sia</a:t>
            </a:r>
            <a:r>
              <a:rPr lang="en-US" baseline="0" dirty="0"/>
              <a:t> di Sara </a:t>
            </a:r>
            <a:r>
              <a:rPr lang="en-US" baseline="0" dirty="0" err="1"/>
              <a:t>che</a:t>
            </a:r>
            <a:r>
              <a:rPr lang="en-US" baseline="0" dirty="0"/>
              <a:t> di Bruno. </a:t>
            </a:r>
            <a:r>
              <a:rPr lang="it-IT" sz="1200" u="none" kern="1200" baseline="0" dirty="0">
                <a:solidFill>
                  <a:schemeClr val="tx1"/>
                </a:solidFill>
                <a:latin typeface="+mn-lt"/>
                <a:ea typeface="+mn-ea"/>
                <a:cs typeface="+mn-cs"/>
              </a:rPr>
              <a:t>&lt;&lt;cliccate sul mouse&gt;&gt;</a:t>
            </a:r>
            <a:endParaRPr lang="en-US" baseline="0" dirty="0"/>
          </a:p>
          <a:p>
            <a:pPr marL="628650" marR="0" lvl="1" indent="-171450" algn="l" defTabSz="914400" rtl="0" eaLnBrk="1" fontAlgn="auto" latinLnBrk="0" hangingPunct="1">
              <a:lnSpc>
                <a:spcPct val="100000"/>
              </a:lnSpc>
              <a:spcBef>
                <a:spcPts val="0"/>
              </a:spcBef>
              <a:spcAft>
                <a:spcPts val="0"/>
              </a:spcAft>
              <a:buClrTx/>
              <a:buSzTx/>
              <a:buFont typeface="Wingdings" charset="2"/>
              <a:buChar char="Ø"/>
              <a:tabLst/>
              <a:defRPr/>
            </a:pPr>
            <a:r>
              <a:rPr lang="en-US" baseline="0" dirty="0"/>
              <a:t>La </a:t>
            </a:r>
            <a:r>
              <a:rPr lang="en-US" baseline="0" dirty="0" err="1"/>
              <a:t>stessa</a:t>
            </a:r>
            <a:r>
              <a:rPr lang="en-US" baseline="0" dirty="0"/>
              <a:t> </a:t>
            </a:r>
            <a:r>
              <a:rPr lang="en-US" baseline="0" dirty="0" err="1"/>
              <a:t>cosa</a:t>
            </a:r>
            <a:r>
              <a:rPr lang="en-US" baseline="0" dirty="0"/>
              <a:t> </a:t>
            </a:r>
            <a:r>
              <a:rPr lang="en-US" baseline="0" dirty="0" err="1"/>
              <a:t>possiamo</a:t>
            </a:r>
            <a:r>
              <a:rPr lang="en-US" baseline="0" dirty="0"/>
              <a:t> fare </a:t>
            </a:r>
            <a:r>
              <a:rPr lang="en-US" baseline="0" dirty="0" err="1"/>
              <a:t>dopo</a:t>
            </a:r>
            <a:r>
              <a:rPr lang="en-US" baseline="0" dirty="0"/>
              <a:t> la </a:t>
            </a:r>
            <a:r>
              <a:rPr lang="en-US" baseline="0" dirty="0" err="1"/>
              <a:t>scelta</a:t>
            </a:r>
            <a:r>
              <a:rPr lang="en-US" baseline="0" dirty="0"/>
              <a:t> di Debora in </a:t>
            </a:r>
            <a:r>
              <a:rPr lang="en-US" baseline="0" dirty="0" err="1"/>
              <a:t>quanto</a:t>
            </a:r>
            <a:r>
              <a:rPr lang="en-US" baseline="0" dirty="0"/>
              <a:t> né Sara né Bruno </a:t>
            </a:r>
            <a:r>
              <a:rPr lang="en-US" baseline="0" dirty="0" err="1"/>
              <a:t>potevano</a:t>
            </a:r>
            <a:r>
              <a:rPr lang="en-US" baseline="0" dirty="0"/>
              <a:t> </a:t>
            </a:r>
            <a:r>
              <a:rPr lang="en-US" baseline="0" dirty="0" err="1"/>
              <a:t>scegliere</a:t>
            </a:r>
            <a:r>
              <a:rPr lang="en-US" baseline="0" dirty="0"/>
              <a:t> </a:t>
            </a:r>
            <a:r>
              <a:rPr lang="en-US" baseline="0" dirty="0" err="1"/>
              <a:t>il</a:t>
            </a:r>
            <a:r>
              <a:rPr lang="en-US" baseline="0" dirty="0"/>
              <a:t> </a:t>
            </a:r>
            <a:r>
              <a:rPr lang="en-US" baseline="0" dirty="0" err="1"/>
              <a:t>flauto</a:t>
            </a:r>
            <a:r>
              <a:rPr lang="en-US" baseline="0" dirty="0"/>
              <a:t> </a:t>
            </a:r>
            <a:r>
              <a:rPr lang="en-US" baseline="0" dirty="0" err="1"/>
              <a:t>incantato</a:t>
            </a:r>
            <a:r>
              <a:rPr lang="en-US" baseline="0" dirty="0"/>
              <a:t>. </a:t>
            </a:r>
            <a:r>
              <a:rPr lang="it-IT" sz="1200" u="none" kern="1200" baseline="0" dirty="0">
                <a:solidFill>
                  <a:schemeClr val="tx1"/>
                </a:solidFill>
                <a:latin typeface="+mn-lt"/>
                <a:ea typeface="+mn-ea"/>
                <a:cs typeface="+mn-cs"/>
              </a:rPr>
              <a:t>&lt;&lt;cliccate sul mouse&gt;&gt;</a:t>
            </a:r>
            <a:endParaRPr lang="en-US" baseline="0" dirty="0"/>
          </a:p>
          <a:p>
            <a:pPr marL="628650" marR="0" lvl="1" indent="-171450" algn="l" defTabSz="914400" rtl="0" eaLnBrk="1" fontAlgn="auto" latinLnBrk="0" hangingPunct="1">
              <a:lnSpc>
                <a:spcPct val="100000"/>
              </a:lnSpc>
              <a:spcBef>
                <a:spcPts val="0"/>
              </a:spcBef>
              <a:spcAft>
                <a:spcPts val="0"/>
              </a:spcAft>
              <a:buClrTx/>
              <a:buSzTx/>
              <a:buFont typeface="Wingdings" charset="2"/>
              <a:buChar char="Ø"/>
              <a:tabLst/>
              <a:defRPr/>
            </a:pPr>
            <a:r>
              <a:rPr lang="en-US" baseline="0" dirty="0"/>
              <a:t>Ed </a:t>
            </a:r>
            <a:r>
              <a:rPr lang="en-US" baseline="0" dirty="0" err="1"/>
              <a:t>ecco</a:t>
            </a:r>
            <a:r>
              <a:rPr lang="en-US" baseline="0" dirty="0"/>
              <a:t> la </a:t>
            </a:r>
            <a:r>
              <a:rPr lang="en-US" baseline="0" dirty="0" err="1"/>
              <a:t>soluzione</a:t>
            </a:r>
            <a:r>
              <a:rPr lang="en-US" baseline="0" dirty="0"/>
              <a:t> </a:t>
            </a:r>
            <a:r>
              <a:rPr lang="en-US" baseline="0" dirty="0" err="1"/>
              <a:t>che</a:t>
            </a:r>
            <a:r>
              <a:rPr lang="en-US" baseline="0" dirty="0"/>
              <a:t> </a:t>
            </a:r>
            <a:r>
              <a:rPr lang="en-US" baseline="0" dirty="0" err="1"/>
              <a:t>può</a:t>
            </a:r>
            <a:r>
              <a:rPr lang="en-US" baseline="0" dirty="0"/>
              <a:t> </a:t>
            </a:r>
            <a:r>
              <a:rPr lang="en-US" baseline="0" dirty="0" err="1"/>
              <a:t>essere</a:t>
            </a:r>
            <a:r>
              <a:rPr lang="en-US" baseline="0" dirty="0"/>
              <a:t> </a:t>
            </a:r>
            <a:r>
              <a:rPr lang="en-US" baseline="0" dirty="0" err="1"/>
              <a:t>letta</a:t>
            </a:r>
            <a:r>
              <a:rPr lang="en-US" baseline="0" dirty="0"/>
              <a:t> </a:t>
            </a:r>
            <a:r>
              <a:rPr lang="en-US" baseline="0" dirty="0" err="1"/>
              <a:t>dalla</a:t>
            </a:r>
            <a:r>
              <a:rPr lang="en-US" baseline="0" dirty="0"/>
              <a:t> </a:t>
            </a:r>
            <a:r>
              <a:rPr lang="en-US" baseline="0" dirty="0" err="1"/>
              <a:t>tabella</a:t>
            </a:r>
            <a:r>
              <a:rPr lang="en-US" baseline="0" dirty="0"/>
              <a:t> in </a:t>
            </a:r>
            <a:r>
              <a:rPr lang="en-US" baseline="0" dirty="0" err="1"/>
              <a:t>modo</a:t>
            </a:r>
            <a:r>
              <a:rPr lang="en-US" baseline="0" dirty="0"/>
              <a:t> </a:t>
            </a:r>
            <a:r>
              <a:rPr lang="en-US" baseline="0" dirty="0" err="1"/>
              <a:t>chiaro</a:t>
            </a:r>
            <a:r>
              <a:rPr lang="en-US" baseline="0" dirty="0"/>
              <a:t>: Sara ha </a:t>
            </a:r>
            <a:r>
              <a:rPr lang="en-US" baseline="0" dirty="0" err="1"/>
              <a:t>scelto</a:t>
            </a:r>
            <a:r>
              <a:rPr lang="en-US" baseline="0" dirty="0"/>
              <a:t> </a:t>
            </a:r>
            <a:r>
              <a:rPr lang="en-US" baseline="0" dirty="0" err="1"/>
              <a:t>l’orologio</a:t>
            </a:r>
            <a:r>
              <a:rPr lang="en-US" baseline="0" dirty="0"/>
              <a:t> </a:t>
            </a:r>
            <a:r>
              <a:rPr lang="en-US" baseline="0" dirty="0" err="1"/>
              <a:t>magico</a:t>
            </a:r>
            <a:r>
              <a:rPr lang="en-US" baseline="0" dirty="0"/>
              <a:t> e Bruno la </a:t>
            </a:r>
            <a:r>
              <a:rPr lang="en-US" baseline="0" dirty="0" err="1"/>
              <a:t>sfera</a:t>
            </a:r>
            <a:r>
              <a:rPr lang="en-US" baseline="0" dirty="0"/>
              <a:t> di </a:t>
            </a:r>
            <a:r>
              <a:rPr lang="en-US" baseline="0" dirty="0" err="1"/>
              <a:t>cristallo</a:t>
            </a:r>
            <a:r>
              <a:rPr lang="en-US" baseline="0" dirty="0"/>
              <a:t>. </a:t>
            </a:r>
            <a:r>
              <a:rPr lang="it-IT" sz="1200" u="none" kern="1200" baseline="0" dirty="0">
                <a:solidFill>
                  <a:schemeClr val="tx1"/>
                </a:solidFill>
                <a:latin typeface="+mn-lt"/>
                <a:ea typeface="+mn-ea"/>
                <a:cs typeface="+mn-cs"/>
              </a:rPr>
              <a:t>&lt;&lt;cliccate sul mouse&gt;&gt;</a:t>
            </a:r>
            <a:endParaRPr lang="it-IT" sz="1200" dirty="0"/>
          </a:p>
          <a:p>
            <a:pPr marL="0" indent="0" algn="l" rtl="0">
              <a:buFont typeface="Wingdings" charset="2"/>
              <a:buNone/>
            </a:pPr>
            <a:endParaRPr lang="en-US" dirty="0"/>
          </a:p>
          <a:p>
            <a:pPr marL="0" indent="0" algn="l" rtl="0">
              <a:buFont typeface="Arial" panose="020B0604020202020204" pitchFamily="34" charset="0"/>
              <a:buNone/>
            </a:pPr>
            <a:r>
              <a:rPr lang="en-US" dirty="0"/>
              <a:t> ________________</a:t>
            </a:r>
          </a:p>
          <a:p>
            <a:pPr marL="171450" indent="-171450" algn="l" rtl="0">
              <a:buFont typeface="Arial" panose="020B0604020202020204" pitchFamily="34" charset="0"/>
              <a:buChar char="•"/>
            </a:pPr>
            <a:endParaRPr lang="en-US" dirty="0"/>
          </a:p>
        </p:txBody>
      </p:sp>
      <p:sp>
        <p:nvSpPr>
          <p:cNvPr id="4" name="מציין מיקום של מספר שקופית 3"/>
          <p:cNvSpPr>
            <a:spLocks noGrp="1"/>
          </p:cNvSpPr>
          <p:nvPr>
            <p:ph type="sldNum" sz="quarter" idx="10"/>
          </p:nvPr>
        </p:nvSpPr>
        <p:spPr/>
        <p:txBody>
          <a:bodyPr/>
          <a:lstStyle/>
          <a:p>
            <a:fld id="{B572197C-167E-4029-97D6-565BBFCA49B9}" type="slidenum">
              <a:rPr lang="en-US" smtClean="0"/>
              <a:t>10</a:t>
            </a:fld>
            <a:endParaRPr lang="en-US"/>
          </a:p>
        </p:txBody>
      </p:sp>
    </p:spTree>
    <p:extLst>
      <p:ext uri="{BB962C8B-B14F-4D97-AF65-F5344CB8AC3E}">
        <p14:creationId xmlns:p14="http://schemas.microsoft.com/office/powerpoint/2010/main" val="24602644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Guida</a:t>
            </a:r>
            <a:r>
              <a:rPr lang="en-US" b="1" dirty="0"/>
              <a:t> </a:t>
            </a:r>
            <a:r>
              <a:rPr lang="en-US" b="1" dirty="0" err="1"/>
              <a:t>docente</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1" kern="1200" baseline="0" dirty="0">
              <a:solidFill>
                <a:schemeClr val="tx1"/>
              </a:solidFill>
              <a:effectLst/>
              <a:latin typeface="+mn-lt"/>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lang="en-US" sz="2400" b="0" kern="1200" baseline="0" dirty="0">
                <a:solidFill>
                  <a:schemeClr val="tx1"/>
                </a:solidFill>
                <a:effectLst/>
                <a:latin typeface="+mn-lt"/>
                <a:ea typeface="+mn-ea"/>
                <a:cs typeface="+mn-cs"/>
              </a:rPr>
              <a:t>I</a:t>
            </a:r>
            <a:r>
              <a:rPr lang="it-IT" sz="2400" b="0" kern="1200" baseline="0" dirty="0" err="1">
                <a:solidFill>
                  <a:schemeClr val="tx1"/>
                </a:solidFill>
                <a:effectLst/>
                <a:latin typeface="+mn-lt"/>
                <a:ea typeface="+mn-ea"/>
                <a:cs typeface="+mn-cs"/>
              </a:rPr>
              <a:t>nvita</a:t>
            </a:r>
            <a:r>
              <a:rPr lang="it-IT" sz="2400" b="0" kern="1200" baseline="0" dirty="0">
                <a:solidFill>
                  <a:schemeClr val="tx1"/>
                </a:solidFill>
                <a:effectLst/>
                <a:latin typeface="+mn-lt"/>
                <a:ea typeface="+mn-ea"/>
                <a:cs typeface="+mn-cs"/>
              </a:rPr>
              <a:t> gli alunni a fare una breve sintesi di quanto imparato e studiato oggi.</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lang="it-IT" sz="2400" b="0" kern="1200" baseline="0" dirty="0">
                <a:solidFill>
                  <a:schemeClr val="tx1"/>
                </a:solidFill>
                <a:effectLst/>
                <a:latin typeface="+mn-lt"/>
                <a:ea typeface="+mn-ea"/>
                <a:cs typeface="+mn-cs"/>
              </a:rPr>
              <a:t>Riassumi le </a:t>
            </a:r>
            <a:r>
              <a:rPr lang="it-IT" sz="2400" b="0" kern="1200" baseline="0" dirty="0" err="1">
                <a:solidFill>
                  <a:schemeClr val="tx1"/>
                </a:solidFill>
                <a:effectLst/>
                <a:latin typeface="+mn-lt"/>
                <a:ea typeface="+mn-ea"/>
                <a:cs typeface="+mn-cs"/>
              </a:rPr>
              <a:t>attivitá</a:t>
            </a:r>
            <a:r>
              <a:rPr lang="it-IT" sz="2400" b="0" kern="1200" baseline="0" dirty="0">
                <a:solidFill>
                  <a:schemeClr val="tx1"/>
                </a:solidFill>
                <a:effectLst/>
                <a:latin typeface="+mn-lt"/>
                <a:ea typeface="+mn-ea"/>
                <a:cs typeface="+mn-cs"/>
              </a:rPr>
              <a:t> di oggi enfatizzando che avete conosciuto ed studiato il concetto di “àncora”.</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lang="it-IT" sz="2400" b="0" kern="1200" baseline="0" dirty="0">
                <a:solidFill>
                  <a:schemeClr val="tx1"/>
                </a:solidFill>
                <a:effectLst/>
                <a:latin typeface="+mn-lt"/>
                <a:ea typeface="+mn-ea"/>
                <a:cs typeface="+mn-cs"/>
              </a:rPr>
              <a:t>Questa strategia di pensiero </a:t>
            </a:r>
            <a:r>
              <a:rPr lang="fr-FR" sz="2400" b="0" kern="1200" baseline="0" dirty="0" err="1">
                <a:solidFill>
                  <a:schemeClr val="tx1"/>
                </a:solidFill>
                <a:effectLst/>
                <a:latin typeface="+mn-lt"/>
                <a:ea typeface="+mn-ea"/>
                <a:cs typeface="+mn-cs"/>
              </a:rPr>
              <a:t>è</a:t>
            </a:r>
            <a:r>
              <a:rPr lang="it-IT" sz="2400" b="0" kern="1200" baseline="0" dirty="0">
                <a:solidFill>
                  <a:schemeClr val="tx1"/>
                </a:solidFill>
                <a:effectLst/>
                <a:latin typeface="+mn-lt"/>
                <a:ea typeface="+mn-ea"/>
                <a:cs typeface="+mn-cs"/>
              </a:rPr>
              <a:t> stata associata ad uno strumento importante della nave che fornisce stabilità e sicurezza anche con mare mosso.</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lang="it-IT" sz="2400" b="0" kern="1200" baseline="0" dirty="0">
                <a:solidFill>
                  <a:schemeClr val="tx1"/>
                </a:solidFill>
                <a:effectLst/>
                <a:latin typeface="+mn-lt"/>
                <a:ea typeface="+mn-ea"/>
                <a:cs typeface="+mn-cs"/>
              </a:rPr>
              <a:t>Hanno potuto anche vedere che gli ancoraggi ci forniscono una solida base da cui è più facile avviare il processo di risoluzione anche nella soluzione dei problemi.</a:t>
            </a:r>
            <a:endParaRPr lang="en-US" b="1" dirty="0"/>
          </a:p>
          <a:p>
            <a:pPr marL="0" indent="0" algn="l" rtl="0">
              <a:buFont typeface="Arial" panose="020B0604020202020204" pitchFamily="34" charset="0"/>
              <a:buNone/>
            </a:pPr>
            <a:r>
              <a:rPr lang="en-US" sz="1200" kern="1200" dirty="0">
                <a:solidFill>
                  <a:schemeClr val="tx1"/>
                </a:solidFill>
                <a:effectLst/>
                <a:latin typeface="+mn-lt"/>
                <a:ea typeface="+mn-ea"/>
                <a:cs typeface="+mn-cs"/>
              </a:rPr>
              <a:t>___________________________</a:t>
            </a:r>
          </a:p>
          <a:p>
            <a:endParaRPr lang="en-US" dirty="0"/>
          </a:p>
        </p:txBody>
      </p:sp>
      <p:sp>
        <p:nvSpPr>
          <p:cNvPr id="4" name="מציין מיקום של מספר שקופית 3"/>
          <p:cNvSpPr>
            <a:spLocks noGrp="1"/>
          </p:cNvSpPr>
          <p:nvPr>
            <p:ph type="sldNum" sz="quarter" idx="10"/>
          </p:nvPr>
        </p:nvSpPr>
        <p:spPr/>
        <p:txBody>
          <a:bodyPr/>
          <a:lstStyle/>
          <a:p>
            <a:fld id="{A8161794-B1A4-4857-8C4F-F92A4003756D}" type="slidenum">
              <a:rPr lang="en-US" smtClean="0"/>
              <a:t>11</a:t>
            </a:fld>
            <a:endParaRPr lang="en-US"/>
          </a:p>
        </p:txBody>
      </p:sp>
    </p:spTree>
    <p:extLst>
      <p:ext uri="{BB962C8B-B14F-4D97-AF65-F5344CB8AC3E}">
        <p14:creationId xmlns:p14="http://schemas.microsoft.com/office/powerpoint/2010/main" val="22008139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sz="2400" b="1" dirty="0" err="1"/>
              <a:t>Guida</a:t>
            </a:r>
            <a:r>
              <a:rPr lang="en-US" sz="2400" b="1" dirty="0"/>
              <a:t> </a:t>
            </a:r>
            <a:r>
              <a:rPr lang="en-US" sz="2400" b="1" dirty="0" err="1"/>
              <a:t>docente</a:t>
            </a:r>
            <a:endParaRPr lang="en-US" sz="2400" b="1" dirty="0"/>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lang="it-IT" sz="2400" b="0" kern="1200" baseline="0" dirty="0">
              <a:solidFill>
                <a:schemeClr val="tx1"/>
              </a:solidFill>
              <a:effectLst/>
              <a:latin typeface="+mn-lt"/>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lang="it-IT" sz="2400" b="0" kern="1200" baseline="0" dirty="0">
                <a:solidFill>
                  <a:schemeClr val="tx1"/>
                </a:solidFill>
                <a:effectLst/>
                <a:latin typeface="+mn-lt"/>
                <a:ea typeface="+mn-ea"/>
                <a:cs typeface="+mn-cs"/>
              </a:rPr>
              <a:t>Guida gli alunni infine alla consapevolezza che diverse “</a:t>
            </a:r>
            <a:r>
              <a:rPr lang="it-IT" sz="2400" b="0" kern="1200" baseline="0" dirty="0" err="1">
                <a:solidFill>
                  <a:schemeClr val="tx1"/>
                </a:solidFill>
                <a:effectLst/>
                <a:latin typeface="+mn-lt"/>
                <a:ea typeface="+mn-ea"/>
                <a:cs typeface="+mn-cs"/>
              </a:rPr>
              <a:t>àncore</a:t>
            </a:r>
            <a:r>
              <a:rPr lang="it-IT" sz="2400" b="0" kern="1200" baseline="0" dirty="0">
                <a:solidFill>
                  <a:schemeClr val="tx1"/>
                </a:solidFill>
                <a:effectLst/>
                <a:latin typeface="+mn-lt"/>
                <a:ea typeface="+mn-ea"/>
                <a:cs typeface="+mn-cs"/>
              </a:rPr>
              <a:t>” possono essere definite nella nostra vita. </a:t>
            </a:r>
            <a:endParaRPr lang="is-IS" sz="2400" b="0" kern="1200" baseline="0" dirty="0">
              <a:solidFill>
                <a:schemeClr val="tx1"/>
              </a:solidFill>
              <a:effectLst/>
              <a:latin typeface="+mn-lt"/>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lang="is-IS" sz="2400" b="0" kern="1200" baseline="0" dirty="0">
                <a:solidFill>
                  <a:schemeClr val="tx1"/>
                </a:solidFill>
                <a:effectLst/>
                <a:latin typeface="+mn-lt"/>
                <a:ea typeface="+mn-ea"/>
                <a:cs typeface="+mn-cs"/>
              </a:rPr>
              <a:t>Le immagini proiettate sulol schermo dimostrano diverse situazioni che possono essere collegate al concetto di àncora.</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endParaRPr lang="is-IS" sz="2400" b="0" kern="1200" baseline="0" dirty="0">
              <a:solidFill>
                <a:schemeClr val="tx1"/>
              </a:solidFill>
              <a:effectLst/>
              <a:latin typeface="+mn-lt"/>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Wingdings" charset="2"/>
              <a:buChar char="Ø"/>
              <a:tabLst/>
              <a:defRPr/>
            </a:pPr>
            <a:r>
              <a:rPr lang="en-US" sz="2400" b="0" kern="1200" baseline="0" dirty="0">
                <a:solidFill>
                  <a:schemeClr val="tx1"/>
                </a:solidFill>
                <a:effectLst/>
                <a:latin typeface="+mn-lt"/>
                <a:ea typeface="+mn-ea"/>
                <a:cs typeface="+mn-cs"/>
              </a:rPr>
              <a:t>La nostra </a:t>
            </a:r>
            <a:r>
              <a:rPr lang="en-US" sz="2400" b="0" kern="1200" baseline="0" dirty="0" err="1">
                <a:solidFill>
                  <a:schemeClr val="tx1"/>
                </a:solidFill>
                <a:effectLst/>
                <a:latin typeface="+mn-lt"/>
                <a:ea typeface="+mn-ea"/>
                <a:cs typeface="+mn-cs"/>
              </a:rPr>
              <a:t>famiglia</a:t>
            </a:r>
            <a:r>
              <a:rPr lang="en-US" sz="2400" b="0" kern="1200" baseline="0" dirty="0">
                <a:solidFill>
                  <a:schemeClr val="tx1"/>
                </a:solidFill>
                <a:effectLst/>
                <a:latin typeface="+mn-lt"/>
                <a:ea typeface="+mn-ea"/>
                <a:cs typeface="+mn-cs"/>
              </a:rPr>
              <a:t>, </a:t>
            </a:r>
            <a:r>
              <a:rPr lang="en-US" sz="2400" b="0" kern="1200" baseline="0" dirty="0" err="1">
                <a:solidFill>
                  <a:schemeClr val="tx1"/>
                </a:solidFill>
                <a:effectLst/>
                <a:latin typeface="+mn-lt"/>
                <a:ea typeface="+mn-ea"/>
                <a:cs typeface="+mn-cs"/>
              </a:rPr>
              <a:t>i</a:t>
            </a:r>
            <a:r>
              <a:rPr lang="en-US" sz="2400" b="0" kern="1200" baseline="0" dirty="0">
                <a:solidFill>
                  <a:schemeClr val="tx1"/>
                </a:solidFill>
                <a:effectLst/>
                <a:latin typeface="+mn-lt"/>
                <a:ea typeface="+mn-ea"/>
                <a:cs typeface="+mn-cs"/>
              </a:rPr>
              <a:t> </a:t>
            </a:r>
            <a:r>
              <a:rPr lang="hu-HU" sz="2400" b="0" kern="1200" baseline="0" dirty="0">
                <a:solidFill>
                  <a:schemeClr val="tx1"/>
                </a:solidFill>
                <a:effectLst/>
                <a:latin typeface="+mn-lt"/>
                <a:ea typeface="+mn-ea"/>
                <a:cs typeface="+mn-cs"/>
              </a:rPr>
              <a:t> nostri membri famigliari</a:t>
            </a:r>
            <a:r>
              <a:rPr lang="it-IT" sz="2400" b="0" kern="1200" baseline="0" dirty="0">
                <a:solidFill>
                  <a:schemeClr val="tx1"/>
                </a:solidFill>
                <a:effectLst/>
                <a:latin typeface="+mn-lt"/>
                <a:ea typeface="+mn-ea"/>
                <a:cs typeface="+mn-cs"/>
              </a:rPr>
              <a:t> che sono dei punti sicuri nella nostra vita</a:t>
            </a:r>
          </a:p>
          <a:p>
            <a:pPr marL="800100" marR="0" lvl="1" indent="-342900" algn="l" defTabSz="914400" rtl="0" eaLnBrk="1" fontAlgn="auto" latinLnBrk="0" hangingPunct="1">
              <a:lnSpc>
                <a:spcPct val="100000"/>
              </a:lnSpc>
              <a:spcBef>
                <a:spcPts val="0"/>
              </a:spcBef>
              <a:spcAft>
                <a:spcPts val="0"/>
              </a:spcAft>
              <a:buClrTx/>
              <a:buSzTx/>
              <a:buFont typeface="Wingdings" charset="2"/>
              <a:buChar char="Ø"/>
              <a:tabLst/>
              <a:defRPr/>
            </a:pPr>
            <a:r>
              <a:rPr lang="en-US" sz="2400" b="0" kern="1200" baseline="0" dirty="0">
                <a:solidFill>
                  <a:schemeClr val="tx1"/>
                </a:solidFill>
                <a:effectLst/>
                <a:latin typeface="+mn-lt"/>
                <a:ea typeface="+mn-ea"/>
                <a:cs typeface="+mn-cs"/>
              </a:rPr>
              <a:t>I</a:t>
            </a:r>
            <a:r>
              <a:rPr lang="it-IT" sz="2400" b="0" kern="1200" baseline="0" dirty="0">
                <a:solidFill>
                  <a:schemeClr val="tx1"/>
                </a:solidFill>
                <a:effectLst/>
                <a:latin typeface="+mn-lt"/>
                <a:ea typeface="+mn-ea"/>
                <a:cs typeface="+mn-cs"/>
              </a:rPr>
              <a:t> nostri amici di cui possiamo fidarci ugualmente</a:t>
            </a:r>
          </a:p>
          <a:p>
            <a:pPr marL="800100" marR="0" lvl="1" indent="-342900" algn="l" defTabSz="914400" rtl="0" eaLnBrk="1" fontAlgn="auto" latinLnBrk="0" hangingPunct="1">
              <a:lnSpc>
                <a:spcPct val="100000"/>
              </a:lnSpc>
              <a:spcBef>
                <a:spcPts val="0"/>
              </a:spcBef>
              <a:spcAft>
                <a:spcPts val="0"/>
              </a:spcAft>
              <a:buClrTx/>
              <a:buSzTx/>
              <a:buFont typeface="Wingdings" charset="2"/>
              <a:buChar char="Ø"/>
              <a:tabLst/>
              <a:defRPr/>
            </a:pPr>
            <a:r>
              <a:rPr lang="en-US" sz="2400" b="0" kern="1200" baseline="0" dirty="0" err="1">
                <a:solidFill>
                  <a:schemeClr val="tx1"/>
                </a:solidFill>
                <a:effectLst/>
                <a:latin typeface="+mn-lt"/>
                <a:ea typeface="+mn-ea"/>
                <a:cs typeface="+mn-cs"/>
              </a:rPr>
              <a:t>Gli</a:t>
            </a:r>
            <a:r>
              <a:rPr lang="en-US" sz="2400" b="0" kern="1200" baseline="0" dirty="0">
                <a:solidFill>
                  <a:schemeClr val="tx1"/>
                </a:solidFill>
                <a:effectLst/>
                <a:latin typeface="+mn-lt"/>
                <a:ea typeface="+mn-ea"/>
                <a:cs typeface="+mn-cs"/>
              </a:rPr>
              <a:t> </a:t>
            </a:r>
            <a:r>
              <a:rPr lang="en-US" sz="2400" b="0" kern="1200" baseline="0" dirty="0" err="1">
                <a:solidFill>
                  <a:schemeClr val="tx1"/>
                </a:solidFill>
                <a:effectLst/>
                <a:latin typeface="+mn-lt"/>
                <a:ea typeface="+mn-ea"/>
                <a:cs typeface="+mn-cs"/>
              </a:rPr>
              <a:t>appuntamenti</a:t>
            </a:r>
            <a:r>
              <a:rPr lang="en-US" sz="2400" b="0" kern="1200" baseline="0" dirty="0">
                <a:solidFill>
                  <a:schemeClr val="tx1"/>
                </a:solidFill>
                <a:effectLst/>
                <a:latin typeface="+mn-lt"/>
                <a:ea typeface="+mn-ea"/>
                <a:cs typeface="+mn-cs"/>
              </a:rPr>
              <a:t> </a:t>
            </a:r>
            <a:r>
              <a:rPr lang="en-US" sz="2400" b="0" kern="1200" baseline="0" dirty="0" err="1">
                <a:solidFill>
                  <a:schemeClr val="tx1"/>
                </a:solidFill>
                <a:effectLst/>
                <a:latin typeface="+mn-lt"/>
                <a:ea typeface="+mn-ea"/>
                <a:cs typeface="+mn-cs"/>
              </a:rPr>
              <a:t>già</a:t>
            </a:r>
            <a:r>
              <a:rPr lang="en-US" sz="2400" b="0" kern="1200" baseline="0" dirty="0">
                <a:solidFill>
                  <a:schemeClr val="tx1"/>
                </a:solidFill>
                <a:effectLst/>
                <a:latin typeface="+mn-lt"/>
                <a:ea typeface="+mn-ea"/>
                <a:cs typeface="+mn-cs"/>
              </a:rPr>
              <a:t> </a:t>
            </a:r>
            <a:r>
              <a:rPr lang="en-US" sz="2400" b="0" kern="1200" baseline="0" dirty="0" err="1">
                <a:solidFill>
                  <a:schemeClr val="tx1"/>
                </a:solidFill>
                <a:effectLst/>
                <a:latin typeface="+mn-lt"/>
                <a:ea typeface="+mn-ea"/>
                <a:cs typeface="+mn-cs"/>
              </a:rPr>
              <a:t>segnalati</a:t>
            </a:r>
            <a:r>
              <a:rPr lang="en-US" sz="2400" b="0" kern="1200" baseline="0" dirty="0">
                <a:solidFill>
                  <a:schemeClr val="tx1"/>
                </a:solidFill>
                <a:effectLst/>
                <a:latin typeface="+mn-lt"/>
                <a:ea typeface="+mn-ea"/>
                <a:cs typeface="+mn-cs"/>
              </a:rPr>
              <a:t> </a:t>
            </a:r>
            <a:r>
              <a:rPr lang="en-US" sz="2400" b="0" kern="1200" baseline="0" dirty="0" err="1">
                <a:solidFill>
                  <a:schemeClr val="tx1"/>
                </a:solidFill>
                <a:effectLst/>
                <a:latin typeface="+mn-lt"/>
                <a:ea typeface="+mn-ea"/>
                <a:cs typeface="+mn-cs"/>
              </a:rPr>
              <a:t>nel</a:t>
            </a:r>
            <a:r>
              <a:rPr lang="en-US" sz="2400" b="0" kern="1200" baseline="0" dirty="0">
                <a:solidFill>
                  <a:schemeClr val="tx1"/>
                </a:solidFill>
                <a:effectLst/>
                <a:latin typeface="+mn-lt"/>
                <a:ea typeface="+mn-ea"/>
                <a:cs typeface="+mn-cs"/>
              </a:rPr>
              <a:t> </a:t>
            </a:r>
            <a:r>
              <a:rPr lang="en-US" sz="2400" b="0" kern="1200" baseline="0" dirty="0" err="1">
                <a:solidFill>
                  <a:schemeClr val="tx1"/>
                </a:solidFill>
                <a:effectLst/>
                <a:latin typeface="+mn-lt"/>
                <a:ea typeface="+mn-ea"/>
                <a:cs typeface="+mn-cs"/>
              </a:rPr>
              <a:t>calendario</a:t>
            </a:r>
            <a:r>
              <a:rPr lang="en-US" sz="2400" b="0" kern="1200" baseline="0" dirty="0">
                <a:solidFill>
                  <a:schemeClr val="tx1"/>
                </a:solidFill>
                <a:effectLst/>
                <a:latin typeface="+mn-lt"/>
                <a:ea typeface="+mn-ea"/>
                <a:cs typeface="+mn-cs"/>
              </a:rPr>
              <a:t> per </a:t>
            </a:r>
            <a:r>
              <a:rPr lang="en-US" sz="2400" b="0" kern="1200" baseline="0" dirty="0" err="1">
                <a:solidFill>
                  <a:schemeClr val="tx1"/>
                </a:solidFill>
                <a:effectLst/>
                <a:latin typeface="+mn-lt"/>
                <a:ea typeface="+mn-ea"/>
                <a:cs typeface="+mn-cs"/>
              </a:rPr>
              <a:t>incastrare</a:t>
            </a:r>
            <a:r>
              <a:rPr lang="en-US" sz="2400" b="0" kern="1200" baseline="0" dirty="0">
                <a:solidFill>
                  <a:schemeClr val="tx1"/>
                </a:solidFill>
                <a:effectLst/>
                <a:latin typeface="+mn-lt"/>
                <a:ea typeface="+mn-ea"/>
                <a:cs typeface="+mn-cs"/>
              </a:rPr>
              <a:t> </a:t>
            </a:r>
            <a:r>
              <a:rPr lang="en-US" sz="2400" b="0" kern="1200" baseline="0" dirty="0" err="1">
                <a:solidFill>
                  <a:schemeClr val="tx1"/>
                </a:solidFill>
                <a:effectLst/>
                <a:latin typeface="+mn-lt"/>
                <a:ea typeface="+mn-ea"/>
                <a:cs typeface="+mn-cs"/>
              </a:rPr>
              <a:t>altri</a:t>
            </a:r>
            <a:r>
              <a:rPr lang="en-US" sz="2400" b="0" kern="1200" baseline="0" dirty="0">
                <a:solidFill>
                  <a:schemeClr val="tx1"/>
                </a:solidFill>
                <a:effectLst/>
                <a:latin typeface="+mn-lt"/>
                <a:ea typeface="+mn-ea"/>
                <a:cs typeface="+mn-cs"/>
              </a:rPr>
              <a:t> </a:t>
            </a:r>
            <a:r>
              <a:rPr lang="en-US" sz="2400" b="0" kern="1200" baseline="0" dirty="0" err="1">
                <a:solidFill>
                  <a:schemeClr val="tx1"/>
                </a:solidFill>
                <a:effectLst/>
                <a:latin typeface="+mn-lt"/>
                <a:ea typeface="+mn-ea"/>
                <a:cs typeface="+mn-cs"/>
              </a:rPr>
              <a:t>impegni</a:t>
            </a:r>
            <a:endParaRPr lang="en-US" sz="2400" b="0" kern="1200" baseline="0" dirty="0">
              <a:solidFill>
                <a:schemeClr val="tx1"/>
              </a:solidFill>
              <a:effectLst/>
              <a:latin typeface="+mn-lt"/>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Wingdings" charset="2"/>
              <a:buChar char="Ø"/>
              <a:tabLst/>
              <a:defRPr/>
            </a:pPr>
            <a:r>
              <a:rPr lang="en-US" sz="2400" b="0" kern="1200" baseline="0" dirty="0">
                <a:solidFill>
                  <a:schemeClr val="tx1"/>
                </a:solidFill>
                <a:effectLst/>
                <a:latin typeface="+mn-lt"/>
                <a:ea typeface="+mn-ea"/>
                <a:cs typeface="+mn-cs"/>
              </a:rPr>
              <a:t>La </a:t>
            </a:r>
            <a:r>
              <a:rPr lang="en-US" sz="2400" b="0" kern="1200" baseline="0" dirty="0" err="1">
                <a:solidFill>
                  <a:schemeClr val="tx1"/>
                </a:solidFill>
                <a:effectLst/>
                <a:latin typeface="+mn-lt"/>
                <a:ea typeface="+mn-ea"/>
                <a:cs typeface="+mn-cs"/>
              </a:rPr>
              <a:t>legge</a:t>
            </a:r>
            <a:r>
              <a:rPr lang="en-US" sz="2400" b="0" kern="1200" baseline="0" dirty="0">
                <a:solidFill>
                  <a:schemeClr val="tx1"/>
                </a:solidFill>
                <a:effectLst/>
                <a:latin typeface="+mn-lt"/>
                <a:ea typeface="+mn-ea"/>
                <a:cs typeface="+mn-cs"/>
              </a:rPr>
              <a:t>, le diverse </a:t>
            </a:r>
            <a:r>
              <a:rPr lang="en-US" sz="2400" b="0" kern="1200" baseline="0" dirty="0" err="1">
                <a:solidFill>
                  <a:schemeClr val="tx1"/>
                </a:solidFill>
                <a:effectLst/>
                <a:latin typeface="+mn-lt"/>
                <a:ea typeface="+mn-ea"/>
                <a:cs typeface="+mn-cs"/>
              </a:rPr>
              <a:t>regole</a:t>
            </a:r>
            <a:r>
              <a:rPr lang="en-US" sz="2400" b="0" kern="1200" baseline="0" dirty="0">
                <a:solidFill>
                  <a:schemeClr val="tx1"/>
                </a:solidFill>
                <a:effectLst/>
                <a:latin typeface="+mn-lt"/>
                <a:ea typeface="+mn-ea"/>
                <a:cs typeface="+mn-cs"/>
              </a:rPr>
              <a:t> ci </a:t>
            </a:r>
            <a:r>
              <a:rPr lang="en-US" sz="2400" b="0" kern="1200" baseline="0" dirty="0" err="1">
                <a:solidFill>
                  <a:schemeClr val="tx1"/>
                </a:solidFill>
                <a:effectLst/>
                <a:latin typeface="+mn-lt"/>
                <a:ea typeface="+mn-ea"/>
                <a:cs typeface="+mn-cs"/>
              </a:rPr>
              <a:t>danno</a:t>
            </a:r>
            <a:r>
              <a:rPr lang="en-US" sz="2400" b="0" kern="1200" baseline="0" dirty="0">
                <a:solidFill>
                  <a:schemeClr val="tx1"/>
                </a:solidFill>
                <a:effectLst/>
                <a:latin typeface="+mn-lt"/>
                <a:ea typeface="+mn-ea"/>
                <a:cs typeface="+mn-cs"/>
              </a:rPr>
              <a:t> </a:t>
            </a:r>
            <a:r>
              <a:rPr lang="en-US" sz="2400" b="0" kern="1200" baseline="0" dirty="0" err="1">
                <a:solidFill>
                  <a:schemeClr val="tx1"/>
                </a:solidFill>
                <a:effectLst/>
                <a:latin typeface="+mn-lt"/>
                <a:ea typeface="+mn-ea"/>
                <a:cs typeface="+mn-cs"/>
              </a:rPr>
              <a:t>ugualmente</a:t>
            </a:r>
            <a:r>
              <a:rPr lang="en-US" sz="2400" b="0" kern="1200" baseline="0" dirty="0">
                <a:solidFill>
                  <a:schemeClr val="tx1"/>
                </a:solidFill>
                <a:effectLst/>
                <a:latin typeface="+mn-lt"/>
                <a:ea typeface="+mn-ea"/>
                <a:cs typeface="+mn-cs"/>
              </a:rPr>
              <a:t> </a:t>
            </a:r>
            <a:r>
              <a:rPr lang="en-US" sz="2400" b="0" kern="1200" baseline="0" dirty="0" err="1">
                <a:solidFill>
                  <a:schemeClr val="tx1"/>
                </a:solidFill>
                <a:effectLst/>
                <a:latin typeface="+mn-lt"/>
                <a:ea typeface="+mn-ea"/>
                <a:cs typeface="+mn-cs"/>
              </a:rPr>
              <a:t>sicurezza</a:t>
            </a:r>
            <a:r>
              <a:rPr lang="en-US" sz="2400" b="0" kern="1200" baseline="0" dirty="0">
                <a:solidFill>
                  <a:schemeClr val="tx1"/>
                </a:solidFill>
                <a:effectLst/>
                <a:latin typeface="+mn-lt"/>
                <a:ea typeface="+mn-ea"/>
                <a:cs typeface="+mn-cs"/>
              </a:rPr>
              <a:t> </a:t>
            </a:r>
          </a:p>
          <a:p>
            <a:pPr marL="800100" marR="0" lvl="1" indent="-342900" algn="l" defTabSz="914400" rtl="0" eaLnBrk="1" fontAlgn="auto" latinLnBrk="0" hangingPunct="1">
              <a:lnSpc>
                <a:spcPct val="100000"/>
              </a:lnSpc>
              <a:spcBef>
                <a:spcPts val="0"/>
              </a:spcBef>
              <a:spcAft>
                <a:spcPts val="0"/>
              </a:spcAft>
              <a:buClrTx/>
              <a:buSzTx/>
              <a:buFont typeface="Wingdings" charset="2"/>
              <a:buChar char="Ø"/>
              <a:tabLst/>
              <a:defRPr/>
            </a:pPr>
            <a:r>
              <a:rPr lang="en-US" sz="2400" b="0" kern="1200" baseline="0" dirty="0" err="1">
                <a:solidFill>
                  <a:schemeClr val="tx1"/>
                </a:solidFill>
                <a:effectLst/>
                <a:latin typeface="+mn-lt"/>
                <a:ea typeface="+mn-ea"/>
                <a:cs typeface="+mn-cs"/>
              </a:rPr>
              <a:t>Certi</a:t>
            </a:r>
            <a:r>
              <a:rPr lang="en-US" sz="2400" b="0" kern="1200" baseline="0" dirty="0">
                <a:solidFill>
                  <a:schemeClr val="tx1"/>
                </a:solidFill>
                <a:effectLst/>
                <a:latin typeface="+mn-lt"/>
                <a:ea typeface="+mn-ea"/>
                <a:cs typeface="+mn-cs"/>
              </a:rPr>
              <a:t> </a:t>
            </a:r>
            <a:r>
              <a:rPr lang="en-US" sz="2400" b="0" kern="1200" baseline="0" dirty="0" err="1">
                <a:solidFill>
                  <a:schemeClr val="tx1"/>
                </a:solidFill>
                <a:effectLst/>
                <a:latin typeface="+mn-lt"/>
                <a:ea typeface="+mn-ea"/>
                <a:cs typeface="+mn-cs"/>
              </a:rPr>
              <a:t>luoghi</a:t>
            </a:r>
            <a:r>
              <a:rPr lang="en-US" sz="2400" b="0" kern="1200" baseline="0" dirty="0">
                <a:solidFill>
                  <a:schemeClr val="tx1"/>
                </a:solidFill>
                <a:effectLst/>
                <a:latin typeface="+mn-lt"/>
                <a:ea typeface="+mn-ea"/>
                <a:cs typeface="+mn-cs"/>
              </a:rPr>
              <a:t>, </a:t>
            </a:r>
            <a:r>
              <a:rPr lang="en-US" sz="2400" b="0" kern="1200" baseline="0" dirty="0" err="1">
                <a:solidFill>
                  <a:schemeClr val="tx1"/>
                </a:solidFill>
                <a:effectLst/>
                <a:latin typeface="+mn-lt"/>
                <a:ea typeface="+mn-ea"/>
                <a:cs typeface="+mn-cs"/>
              </a:rPr>
              <a:t>posti</a:t>
            </a:r>
            <a:r>
              <a:rPr lang="en-US" sz="2400" b="0" kern="1200" baseline="0" dirty="0">
                <a:solidFill>
                  <a:schemeClr val="tx1"/>
                </a:solidFill>
                <a:effectLst/>
                <a:latin typeface="+mn-lt"/>
                <a:ea typeface="+mn-ea"/>
                <a:cs typeface="+mn-cs"/>
              </a:rPr>
              <a:t> </a:t>
            </a:r>
            <a:r>
              <a:rPr lang="en-US" sz="2400" b="0" kern="1200" baseline="0" dirty="0" err="1">
                <a:solidFill>
                  <a:schemeClr val="tx1"/>
                </a:solidFill>
                <a:effectLst/>
                <a:latin typeface="+mn-lt"/>
                <a:ea typeface="+mn-ea"/>
                <a:cs typeface="+mn-cs"/>
              </a:rPr>
              <a:t>che</a:t>
            </a:r>
            <a:r>
              <a:rPr lang="en-US" sz="2400" b="0" kern="1200" baseline="0" dirty="0">
                <a:solidFill>
                  <a:schemeClr val="tx1"/>
                </a:solidFill>
                <a:effectLst/>
                <a:latin typeface="+mn-lt"/>
                <a:ea typeface="+mn-ea"/>
                <a:cs typeface="+mn-cs"/>
              </a:rPr>
              <a:t> </a:t>
            </a:r>
            <a:r>
              <a:rPr lang="en-US" sz="2400" b="0" kern="1200" baseline="0" dirty="0" err="1">
                <a:solidFill>
                  <a:schemeClr val="tx1"/>
                </a:solidFill>
                <a:effectLst/>
                <a:latin typeface="+mn-lt"/>
                <a:ea typeface="+mn-ea"/>
                <a:cs typeface="+mn-cs"/>
              </a:rPr>
              <a:t>possono</a:t>
            </a:r>
            <a:r>
              <a:rPr lang="en-US" sz="2400" b="0" kern="1200" baseline="0" dirty="0">
                <a:solidFill>
                  <a:schemeClr val="tx1"/>
                </a:solidFill>
                <a:effectLst/>
                <a:latin typeface="+mn-lt"/>
                <a:ea typeface="+mn-ea"/>
                <a:cs typeface="+mn-cs"/>
              </a:rPr>
              <a:t> </a:t>
            </a:r>
            <a:r>
              <a:rPr lang="en-US" sz="2400" b="0" kern="1200" baseline="0" dirty="0" err="1">
                <a:solidFill>
                  <a:schemeClr val="tx1"/>
                </a:solidFill>
                <a:effectLst/>
                <a:latin typeface="+mn-lt"/>
                <a:ea typeface="+mn-ea"/>
                <a:cs typeface="+mn-cs"/>
              </a:rPr>
              <a:t>essere</a:t>
            </a:r>
            <a:r>
              <a:rPr lang="en-US" sz="2400" b="0" kern="1200" baseline="0" dirty="0">
                <a:solidFill>
                  <a:schemeClr val="tx1"/>
                </a:solidFill>
                <a:effectLst/>
                <a:latin typeface="+mn-lt"/>
                <a:ea typeface="+mn-ea"/>
                <a:cs typeface="+mn-cs"/>
              </a:rPr>
              <a:t> </a:t>
            </a:r>
            <a:r>
              <a:rPr lang="en-US" sz="2400" b="0" kern="1200" baseline="0" dirty="0" err="1">
                <a:solidFill>
                  <a:schemeClr val="tx1"/>
                </a:solidFill>
                <a:effectLst/>
                <a:latin typeface="+mn-lt"/>
                <a:ea typeface="+mn-ea"/>
                <a:cs typeface="+mn-cs"/>
              </a:rPr>
              <a:t>punti</a:t>
            </a:r>
            <a:r>
              <a:rPr lang="en-US" sz="2400" b="0" kern="1200" baseline="0" dirty="0">
                <a:solidFill>
                  <a:schemeClr val="tx1"/>
                </a:solidFill>
                <a:effectLst/>
                <a:latin typeface="+mn-lt"/>
                <a:ea typeface="+mn-ea"/>
                <a:cs typeface="+mn-cs"/>
              </a:rPr>
              <a:t> di </a:t>
            </a:r>
            <a:r>
              <a:rPr lang="en-US" sz="2400" b="0" kern="1200" baseline="0" dirty="0" err="1">
                <a:solidFill>
                  <a:schemeClr val="tx1"/>
                </a:solidFill>
                <a:effectLst/>
                <a:latin typeface="+mn-lt"/>
                <a:ea typeface="+mn-ea"/>
                <a:cs typeface="+mn-cs"/>
              </a:rPr>
              <a:t>riferimento</a:t>
            </a:r>
            <a:r>
              <a:rPr lang="en-US" sz="2400" b="0" kern="1200" baseline="0" dirty="0">
                <a:solidFill>
                  <a:schemeClr val="tx1"/>
                </a:solidFill>
                <a:effectLst/>
                <a:latin typeface="+mn-lt"/>
                <a:ea typeface="+mn-ea"/>
                <a:cs typeface="+mn-cs"/>
              </a:rPr>
              <a:t>  se ci </a:t>
            </a:r>
            <a:r>
              <a:rPr lang="en-US" sz="2400" b="0" kern="1200" baseline="0" dirty="0" err="1">
                <a:solidFill>
                  <a:schemeClr val="tx1"/>
                </a:solidFill>
                <a:effectLst/>
                <a:latin typeface="+mn-lt"/>
                <a:ea typeface="+mn-ea"/>
                <a:cs typeface="+mn-cs"/>
              </a:rPr>
              <a:t>perdiamp</a:t>
            </a:r>
            <a:r>
              <a:rPr lang="en-US" sz="2400" b="0" kern="1200" baseline="0" dirty="0">
                <a:solidFill>
                  <a:schemeClr val="tx1"/>
                </a:solidFill>
                <a:effectLst/>
                <a:latin typeface="+mn-lt"/>
                <a:ea typeface="+mn-ea"/>
                <a:cs typeface="+mn-cs"/>
              </a:rPr>
              <a:t> in </a:t>
            </a:r>
            <a:r>
              <a:rPr lang="en-US" sz="2400" b="0" kern="1200" baseline="0" dirty="0" err="1">
                <a:solidFill>
                  <a:schemeClr val="tx1"/>
                </a:solidFill>
                <a:effectLst/>
                <a:latin typeface="+mn-lt"/>
                <a:ea typeface="+mn-ea"/>
                <a:cs typeface="+mn-cs"/>
              </a:rPr>
              <a:t>città</a:t>
            </a:r>
            <a:r>
              <a:rPr lang="en-US" sz="2400" b="0" kern="1200" baseline="0" dirty="0">
                <a:solidFill>
                  <a:schemeClr val="tx1"/>
                </a:solidFill>
                <a:effectLst/>
                <a:latin typeface="+mn-lt"/>
                <a:ea typeface="+mn-ea"/>
                <a:cs typeface="+mn-cs"/>
              </a:rPr>
              <a:t>, </a:t>
            </a:r>
            <a:r>
              <a:rPr lang="en-US" sz="2400" b="0" kern="1200" baseline="0" dirty="0" err="1">
                <a:solidFill>
                  <a:schemeClr val="tx1"/>
                </a:solidFill>
                <a:effectLst/>
                <a:latin typeface="+mn-lt"/>
                <a:ea typeface="+mn-ea"/>
                <a:cs typeface="+mn-cs"/>
              </a:rPr>
              <a:t>posti</a:t>
            </a:r>
            <a:r>
              <a:rPr lang="en-US" sz="2400" b="0" kern="1200" baseline="0" dirty="0">
                <a:solidFill>
                  <a:schemeClr val="tx1"/>
                </a:solidFill>
                <a:effectLst/>
                <a:latin typeface="+mn-lt"/>
                <a:ea typeface="+mn-ea"/>
                <a:cs typeface="+mn-cs"/>
              </a:rPr>
              <a:t> </a:t>
            </a:r>
            <a:r>
              <a:rPr lang="en-US" sz="2400" b="0" kern="1200" baseline="0" dirty="0" err="1">
                <a:solidFill>
                  <a:schemeClr val="tx1"/>
                </a:solidFill>
                <a:effectLst/>
                <a:latin typeface="+mn-lt"/>
                <a:ea typeface="+mn-ea"/>
                <a:cs typeface="+mn-cs"/>
              </a:rPr>
              <a:t>sconosciuti</a:t>
            </a:r>
            <a:endParaRPr lang="en-US" sz="2400" b="0" kern="1200" baseline="0" dirty="0">
              <a:solidFill>
                <a:schemeClr val="tx1"/>
              </a:solidFill>
              <a:effectLst/>
              <a:latin typeface="+mn-lt"/>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endParaRPr lang="is-IS" sz="24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is-IS" sz="2400" b="1" u="sng" kern="1200" baseline="0" dirty="0">
                <a:solidFill>
                  <a:schemeClr val="tx1"/>
                </a:solidFill>
                <a:effectLst/>
                <a:latin typeface="+mn-lt"/>
                <a:ea typeface="+mn-ea"/>
                <a:cs typeface="+mn-cs"/>
              </a:rPr>
              <a:t>Nota bene</a:t>
            </a: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sz="2400" b="0" kern="1200" baseline="0" dirty="0">
                <a:solidFill>
                  <a:schemeClr val="tx1"/>
                </a:solidFill>
                <a:effectLst/>
                <a:latin typeface="+mn-lt"/>
                <a:ea typeface="+mn-ea"/>
                <a:cs typeface="+mn-cs"/>
              </a:rPr>
              <a:t>Qui </a:t>
            </a:r>
            <a:r>
              <a:rPr lang="en-US" sz="2400" b="0" kern="1200" baseline="0" dirty="0" err="1">
                <a:solidFill>
                  <a:schemeClr val="tx1"/>
                </a:solidFill>
                <a:effectLst/>
                <a:latin typeface="+mn-lt"/>
                <a:ea typeface="+mn-ea"/>
                <a:cs typeface="+mn-cs"/>
              </a:rPr>
              <a:t>ora</a:t>
            </a:r>
            <a:r>
              <a:rPr lang="en-US" sz="2400" b="0" kern="1200" baseline="0" dirty="0">
                <a:solidFill>
                  <a:schemeClr val="tx1"/>
                </a:solidFill>
                <a:effectLst/>
                <a:latin typeface="+mn-lt"/>
                <a:ea typeface="+mn-ea"/>
                <a:cs typeface="+mn-cs"/>
              </a:rPr>
              <a:t> </a:t>
            </a:r>
            <a:r>
              <a:rPr lang="en-US" sz="2400" b="0" kern="1200" baseline="0" dirty="0" err="1">
                <a:solidFill>
                  <a:schemeClr val="tx1"/>
                </a:solidFill>
                <a:effectLst/>
                <a:latin typeface="+mn-lt"/>
                <a:ea typeface="+mn-ea"/>
                <a:cs typeface="+mn-cs"/>
              </a:rPr>
              <a:t>abbiamo</a:t>
            </a:r>
            <a:r>
              <a:rPr lang="en-US" sz="2400" b="0" kern="1200" baseline="0" dirty="0">
                <a:solidFill>
                  <a:schemeClr val="tx1"/>
                </a:solidFill>
                <a:effectLst/>
                <a:latin typeface="+mn-lt"/>
                <a:ea typeface="+mn-ea"/>
                <a:cs typeface="+mn-cs"/>
              </a:rPr>
              <a:t> </a:t>
            </a:r>
            <a:r>
              <a:rPr lang="en-US" sz="2400" b="0" kern="1200" baseline="0" dirty="0" err="1">
                <a:solidFill>
                  <a:schemeClr val="tx1"/>
                </a:solidFill>
                <a:effectLst/>
                <a:latin typeface="+mn-lt"/>
                <a:ea typeface="+mn-ea"/>
                <a:cs typeface="+mn-cs"/>
              </a:rPr>
              <a:t>raccolto</a:t>
            </a:r>
            <a:r>
              <a:rPr lang="en-US" sz="2400" b="0" kern="1200" baseline="0" dirty="0">
                <a:solidFill>
                  <a:schemeClr val="tx1"/>
                </a:solidFill>
                <a:effectLst/>
                <a:latin typeface="+mn-lt"/>
                <a:ea typeface="+mn-ea"/>
                <a:cs typeface="+mn-cs"/>
              </a:rPr>
              <a:t> </a:t>
            </a:r>
            <a:r>
              <a:rPr lang="en-US" sz="2400" b="0" kern="1200" baseline="0" dirty="0" err="1">
                <a:solidFill>
                  <a:schemeClr val="tx1"/>
                </a:solidFill>
                <a:effectLst/>
                <a:latin typeface="+mn-lt"/>
                <a:ea typeface="+mn-ea"/>
                <a:cs typeface="+mn-cs"/>
              </a:rPr>
              <a:t>solamente</a:t>
            </a:r>
            <a:r>
              <a:rPr lang="en-US" sz="2400" b="0" kern="1200" baseline="0" dirty="0">
                <a:solidFill>
                  <a:schemeClr val="tx1"/>
                </a:solidFill>
                <a:effectLst/>
                <a:latin typeface="+mn-lt"/>
                <a:ea typeface="+mn-ea"/>
                <a:cs typeface="+mn-cs"/>
              </a:rPr>
              <a:t> </a:t>
            </a:r>
            <a:r>
              <a:rPr lang="en-US" sz="2400" b="0" kern="1200" baseline="0" dirty="0" err="1">
                <a:solidFill>
                  <a:schemeClr val="tx1"/>
                </a:solidFill>
                <a:effectLst/>
                <a:latin typeface="+mn-lt"/>
                <a:ea typeface="+mn-ea"/>
                <a:cs typeface="+mn-cs"/>
              </a:rPr>
              <a:t>alcuni</a:t>
            </a:r>
            <a:r>
              <a:rPr lang="en-US" sz="2400" b="0" kern="1200" baseline="0" dirty="0">
                <a:solidFill>
                  <a:schemeClr val="tx1"/>
                </a:solidFill>
                <a:effectLst/>
                <a:latin typeface="+mn-lt"/>
                <a:ea typeface="+mn-ea"/>
                <a:cs typeface="+mn-cs"/>
              </a:rPr>
              <a:t> </a:t>
            </a:r>
            <a:r>
              <a:rPr lang="en-US" sz="2400" b="0" kern="1200" baseline="0" dirty="0" err="1">
                <a:solidFill>
                  <a:schemeClr val="tx1"/>
                </a:solidFill>
                <a:effectLst/>
                <a:latin typeface="+mn-lt"/>
                <a:ea typeface="+mn-ea"/>
                <a:cs typeface="+mn-cs"/>
              </a:rPr>
              <a:t>esempi</a:t>
            </a:r>
            <a:r>
              <a:rPr lang="en-US" sz="2400" b="0" kern="1200" baseline="0" dirty="0">
                <a:solidFill>
                  <a:schemeClr val="tx1"/>
                </a:solidFill>
                <a:effectLst/>
                <a:latin typeface="+mn-lt"/>
                <a:ea typeface="+mn-ea"/>
                <a:cs typeface="+mn-cs"/>
              </a:rPr>
              <a:t> </a:t>
            </a:r>
            <a:r>
              <a:rPr lang="en-US" sz="2400" b="0" kern="1200" baseline="0" dirty="0" err="1">
                <a:solidFill>
                  <a:schemeClr val="tx1"/>
                </a:solidFill>
                <a:effectLst/>
                <a:latin typeface="+mn-lt"/>
                <a:ea typeface="+mn-ea"/>
                <a:cs typeface="+mn-cs"/>
              </a:rPr>
              <a:t>sia</a:t>
            </a:r>
            <a:r>
              <a:rPr lang="en-US" sz="2400" b="0" kern="1200" baseline="0" dirty="0">
                <a:solidFill>
                  <a:schemeClr val="tx1"/>
                </a:solidFill>
                <a:effectLst/>
                <a:latin typeface="+mn-lt"/>
                <a:ea typeface="+mn-ea"/>
                <a:cs typeface="+mn-cs"/>
              </a:rPr>
              <a:t> per </a:t>
            </a:r>
            <a:r>
              <a:rPr lang="en-US" sz="2400" b="0" kern="1200" baseline="0" dirty="0" err="1">
                <a:solidFill>
                  <a:schemeClr val="tx1"/>
                </a:solidFill>
                <a:effectLst/>
                <a:latin typeface="+mn-lt"/>
                <a:ea typeface="+mn-ea"/>
                <a:cs typeface="+mn-cs"/>
              </a:rPr>
              <a:t>stimolarne</a:t>
            </a:r>
            <a:r>
              <a:rPr lang="en-US" sz="2400" b="0" kern="1200" baseline="0" dirty="0">
                <a:solidFill>
                  <a:schemeClr val="tx1"/>
                </a:solidFill>
                <a:effectLst/>
                <a:latin typeface="+mn-lt"/>
                <a:ea typeface="+mn-ea"/>
                <a:cs typeface="+mn-cs"/>
              </a:rPr>
              <a:t> </a:t>
            </a:r>
            <a:r>
              <a:rPr lang="en-US" sz="2400" b="0" kern="1200" baseline="0" dirty="0" err="1">
                <a:solidFill>
                  <a:schemeClr val="tx1"/>
                </a:solidFill>
                <a:effectLst/>
                <a:latin typeface="+mn-lt"/>
                <a:ea typeface="+mn-ea"/>
                <a:cs typeface="+mn-cs"/>
              </a:rPr>
              <a:t>altri</a:t>
            </a:r>
            <a:r>
              <a:rPr lang="en-US" sz="2400" b="0" kern="1200" baseline="0" dirty="0">
                <a:solidFill>
                  <a:schemeClr val="tx1"/>
                </a:solidFill>
                <a:effectLst/>
                <a:latin typeface="+mn-lt"/>
                <a:ea typeface="+mn-ea"/>
                <a:cs typeface="+mn-cs"/>
              </a:rPr>
              <a:t> da parte </a:t>
            </a:r>
            <a:r>
              <a:rPr lang="en-US" sz="2400" b="0" kern="1200" baseline="0" dirty="0" err="1">
                <a:solidFill>
                  <a:schemeClr val="tx1"/>
                </a:solidFill>
                <a:effectLst/>
                <a:latin typeface="+mn-lt"/>
                <a:ea typeface="+mn-ea"/>
                <a:cs typeface="+mn-cs"/>
              </a:rPr>
              <a:t>anche</a:t>
            </a:r>
            <a:r>
              <a:rPr lang="en-US" sz="2400" b="0" kern="1200" baseline="0" dirty="0">
                <a:solidFill>
                  <a:schemeClr val="tx1"/>
                </a:solidFill>
                <a:effectLst/>
                <a:latin typeface="+mn-lt"/>
                <a:ea typeface="+mn-ea"/>
                <a:cs typeface="+mn-cs"/>
              </a:rPr>
              <a:t> </a:t>
            </a:r>
            <a:r>
              <a:rPr lang="en-US" sz="2400" b="0" kern="1200" baseline="0" dirty="0" err="1">
                <a:solidFill>
                  <a:schemeClr val="tx1"/>
                </a:solidFill>
                <a:effectLst/>
                <a:latin typeface="+mn-lt"/>
                <a:ea typeface="+mn-ea"/>
                <a:cs typeface="+mn-cs"/>
              </a:rPr>
              <a:t>degli</a:t>
            </a:r>
            <a:r>
              <a:rPr lang="en-US" sz="2400" b="0" kern="1200" baseline="0" dirty="0">
                <a:solidFill>
                  <a:schemeClr val="tx1"/>
                </a:solidFill>
                <a:effectLst/>
                <a:latin typeface="+mn-lt"/>
                <a:ea typeface="+mn-ea"/>
                <a:cs typeface="+mn-cs"/>
              </a:rPr>
              <a:t> </a:t>
            </a:r>
            <a:r>
              <a:rPr lang="en-US" sz="2400" b="0" kern="1200" baseline="0" dirty="0" err="1">
                <a:solidFill>
                  <a:schemeClr val="tx1"/>
                </a:solidFill>
                <a:effectLst/>
                <a:latin typeface="+mn-lt"/>
                <a:ea typeface="+mn-ea"/>
                <a:cs typeface="+mn-cs"/>
              </a:rPr>
              <a:t>studenti</a:t>
            </a:r>
            <a:r>
              <a:rPr lang="en-US" sz="2400" b="0" kern="1200" baseline="0" dirty="0">
                <a:solidFill>
                  <a:schemeClr val="tx1"/>
                </a:solidFill>
                <a:effectLst/>
                <a:latin typeface="+mn-lt"/>
                <a:ea typeface="+mn-ea"/>
                <a:cs typeface="+mn-cs"/>
              </a:rPr>
              <a:t>, ma </a:t>
            </a:r>
            <a:r>
              <a:rPr lang="en-US" sz="2400" b="0" kern="1200" baseline="0" dirty="0" err="1">
                <a:solidFill>
                  <a:schemeClr val="tx1"/>
                </a:solidFill>
                <a:effectLst/>
                <a:latin typeface="+mn-lt"/>
                <a:ea typeface="+mn-ea"/>
                <a:cs typeface="+mn-cs"/>
              </a:rPr>
              <a:t>soprtatutto</a:t>
            </a:r>
            <a:r>
              <a:rPr lang="en-US" sz="2400" b="0" kern="1200" baseline="0" dirty="0">
                <a:solidFill>
                  <a:schemeClr val="tx1"/>
                </a:solidFill>
                <a:effectLst/>
                <a:latin typeface="+mn-lt"/>
                <a:ea typeface="+mn-ea"/>
                <a:cs typeface="+mn-cs"/>
              </a:rPr>
              <a:t> per </a:t>
            </a:r>
            <a:r>
              <a:rPr lang="en-US" sz="2400" b="0" kern="1200" baseline="0" dirty="0" err="1">
                <a:solidFill>
                  <a:schemeClr val="tx1"/>
                </a:solidFill>
                <a:effectLst/>
                <a:latin typeface="+mn-lt"/>
                <a:ea typeface="+mn-ea"/>
                <a:cs typeface="+mn-cs"/>
              </a:rPr>
              <a:t>allargare</a:t>
            </a:r>
            <a:r>
              <a:rPr lang="en-US" sz="2400" b="0" kern="1200" baseline="0" dirty="0">
                <a:solidFill>
                  <a:schemeClr val="tx1"/>
                </a:solidFill>
                <a:effectLst/>
                <a:latin typeface="+mn-lt"/>
                <a:ea typeface="+mn-ea"/>
                <a:cs typeface="+mn-cs"/>
              </a:rPr>
              <a:t> la </a:t>
            </a:r>
            <a:r>
              <a:rPr lang="en-US" sz="2400" b="0" kern="1200" baseline="0" dirty="0" err="1">
                <a:solidFill>
                  <a:schemeClr val="tx1"/>
                </a:solidFill>
                <a:effectLst/>
                <a:latin typeface="+mn-lt"/>
                <a:ea typeface="+mn-ea"/>
                <a:cs typeface="+mn-cs"/>
              </a:rPr>
              <a:t>loro</a:t>
            </a:r>
            <a:r>
              <a:rPr lang="en-US" sz="2400" b="0" kern="1200" baseline="0" dirty="0">
                <a:solidFill>
                  <a:schemeClr val="tx1"/>
                </a:solidFill>
                <a:effectLst/>
                <a:latin typeface="+mn-lt"/>
                <a:ea typeface="+mn-ea"/>
                <a:cs typeface="+mn-cs"/>
              </a:rPr>
              <a:t> </a:t>
            </a:r>
            <a:r>
              <a:rPr lang="en-US" sz="2400" b="0" kern="1200" baseline="0" dirty="0" err="1">
                <a:solidFill>
                  <a:schemeClr val="tx1"/>
                </a:solidFill>
                <a:effectLst/>
                <a:latin typeface="+mn-lt"/>
                <a:ea typeface="+mn-ea"/>
                <a:cs typeface="+mn-cs"/>
              </a:rPr>
              <a:t>visione</a:t>
            </a:r>
            <a:r>
              <a:rPr lang="en-US" sz="2400" b="0" kern="1200" baseline="0" dirty="0">
                <a:solidFill>
                  <a:schemeClr val="tx1"/>
                </a:solidFill>
                <a:effectLst/>
                <a:latin typeface="+mn-lt"/>
                <a:ea typeface="+mn-ea"/>
                <a:cs typeface="+mn-cs"/>
              </a:rPr>
              <a:t> </a:t>
            </a:r>
            <a:r>
              <a:rPr lang="en-US" sz="2400" b="0" kern="1200" baseline="0" dirty="0" err="1">
                <a:solidFill>
                  <a:schemeClr val="tx1"/>
                </a:solidFill>
                <a:effectLst/>
                <a:latin typeface="+mn-lt"/>
                <a:ea typeface="+mn-ea"/>
                <a:cs typeface="+mn-cs"/>
              </a:rPr>
              <a:t>su</a:t>
            </a:r>
            <a:r>
              <a:rPr lang="en-US" sz="2400" b="0" kern="1200" baseline="0" dirty="0">
                <a:solidFill>
                  <a:schemeClr val="tx1"/>
                </a:solidFill>
                <a:effectLst/>
                <a:latin typeface="+mn-lt"/>
                <a:ea typeface="+mn-ea"/>
                <a:cs typeface="+mn-cs"/>
              </a:rPr>
              <a:t> </a:t>
            </a:r>
            <a:r>
              <a:rPr lang="en-US" sz="2400" b="0" kern="1200" baseline="0" dirty="0" err="1">
                <a:solidFill>
                  <a:schemeClr val="tx1"/>
                </a:solidFill>
                <a:effectLst/>
                <a:latin typeface="+mn-lt"/>
                <a:ea typeface="+mn-ea"/>
                <a:cs typeface="+mn-cs"/>
              </a:rPr>
              <a:t>questo</a:t>
            </a:r>
            <a:r>
              <a:rPr lang="en-US" sz="2400" b="0" kern="1200" baseline="0" dirty="0">
                <a:solidFill>
                  <a:schemeClr val="tx1"/>
                </a:solidFill>
                <a:effectLst/>
                <a:latin typeface="+mn-lt"/>
                <a:ea typeface="+mn-ea"/>
                <a:cs typeface="+mn-cs"/>
              </a:rPr>
              <a:t> </a:t>
            </a:r>
            <a:r>
              <a:rPr lang="en-US" sz="2400" b="0" kern="1200" baseline="0" dirty="0" err="1">
                <a:solidFill>
                  <a:schemeClr val="tx1"/>
                </a:solidFill>
                <a:effectLst/>
                <a:latin typeface="+mn-lt"/>
                <a:ea typeface="+mn-ea"/>
                <a:cs typeface="+mn-cs"/>
              </a:rPr>
              <a:t>concetto</a:t>
            </a:r>
            <a:r>
              <a:rPr lang="en-US" sz="2400" b="0" kern="1200" baseline="0" dirty="0">
                <a:solidFill>
                  <a:schemeClr val="tx1"/>
                </a:solidFill>
                <a:effectLst/>
                <a:latin typeface="+mn-lt"/>
                <a:ea typeface="+mn-ea"/>
                <a:cs typeface="+mn-cs"/>
              </a:rPr>
              <a:t>, </a:t>
            </a:r>
            <a:r>
              <a:rPr lang="en-US" sz="2400" b="0" kern="1200" baseline="0" dirty="0" err="1">
                <a:solidFill>
                  <a:schemeClr val="tx1"/>
                </a:solidFill>
                <a:effectLst/>
                <a:latin typeface="+mn-lt"/>
                <a:ea typeface="+mn-ea"/>
                <a:cs typeface="+mn-cs"/>
              </a:rPr>
              <a:t>allo</a:t>
            </a:r>
            <a:r>
              <a:rPr lang="en-US" sz="2400" b="0" kern="1200" baseline="0" dirty="0">
                <a:solidFill>
                  <a:schemeClr val="tx1"/>
                </a:solidFill>
                <a:effectLst/>
                <a:latin typeface="+mn-lt"/>
                <a:ea typeface="+mn-ea"/>
                <a:cs typeface="+mn-cs"/>
              </a:rPr>
              <a:t> </a:t>
            </a:r>
            <a:r>
              <a:rPr lang="en-US" sz="2400" b="0" kern="1200" baseline="0" dirty="0" err="1">
                <a:solidFill>
                  <a:schemeClr val="tx1"/>
                </a:solidFill>
                <a:effectLst/>
                <a:latin typeface="+mn-lt"/>
                <a:ea typeface="+mn-ea"/>
                <a:cs typeface="+mn-cs"/>
              </a:rPr>
              <a:t>scopo</a:t>
            </a:r>
            <a:r>
              <a:rPr lang="en-US" sz="2400" b="0" kern="1200" baseline="0" dirty="0">
                <a:solidFill>
                  <a:schemeClr val="tx1"/>
                </a:solidFill>
                <a:effectLst/>
                <a:latin typeface="+mn-lt"/>
                <a:ea typeface="+mn-ea"/>
                <a:cs typeface="+mn-cs"/>
              </a:rPr>
              <a:t> di </a:t>
            </a:r>
            <a:r>
              <a:rPr lang="en-US" sz="2400" b="0" kern="1200" baseline="0" dirty="0" err="1">
                <a:solidFill>
                  <a:schemeClr val="tx1"/>
                </a:solidFill>
                <a:effectLst/>
                <a:latin typeface="+mn-lt"/>
                <a:ea typeface="+mn-ea"/>
                <a:cs typeface="+mn-cs"/>
              </a:rPr>
              <a:t>renderli</a:t>
            </a:r>
            <a:r>
              <a:rPr lang="en-US" sz="2400" b="0" kern="1200" baseline="0" dirty="0">
                <a:solidFill>
                  <a:schemeClr val="tx1"/>
                </a:solidFill>
                <a:effectLst/>
                <a:latin typeface="+mn-lt"/>
                <a:ea typeface="+mn-ea"/>
                <a:cs typeface="+mn-cs"/>
              </a:rPr>
              <a:t> </a:t>
            </a:r>
            <a:r>
              <a:rPr lang="en-US" sz="2400" b="0" kern="1200" baseline="0" dirty="0" err="1">
                <a:solidFill>
                  <a:schemeClr val="tx1"/>
                </a:solidFill>
                <a:effectLst/>
                <a:latin typeface="+mn-lt"/>
                <a:ea typeface="+mn-ea"/>
                <a:cs typeface="+mn-cs"/>
              </a:rPr>
              <a:t>consapevoli</a:t>
            </a:r>
            <a:r>
              <a:rPr lang="en-US" sz="2400" b="0" kern="1200" baseline="0" dirty="0">
                <a:solidFill>
                  <a:schemeClr val="tx1"/>
                </a:solidFill>
                <a:effectLst/>
                <a:latin typeface="+mn-lt"/>
                <a:ea typeface="+mn-ea"/>
                <a:cs typeface="+mn-cs"/>
              </a:rPr>
              <a:t> </a:t>
            </a:r>
            <a:r>
              <a:rPr lang="en-US" sz="2400" b="0" kern="1200" baseline="0" dirty="0" err="1">
                <a:solidFill>
                  <a:schemeClr val="tx1"/>
                </a:solidFill>
                <a:effectLst/>
                <a:latin typeface="+mn-lt"/>
                <a:ea typeface="+mn-ea"/>
                <a:cs typeface="+mn-cs"/>
              </a:rPr>
              <a:t>che</a:t>
            </a:r>
            <a:r>
              <a:rPr lang="en-US" sz="2400" b="0" kern="1200" baseline="0" dirty="0">
                <a:solidFill>
                  <a:schemeClr val="tx1"/>
                </a:solidFill>
                <a:effectLst/>
                <a:latin typeface="+mn-lt"/>
                <a:ea typeface="+mn-ea"/>
                <a:cs typeface="+mn-cs"/>
              </a:rPr>
              <a:t> in </a:t>
            </a:r>
            <a:r>
              <a:rPr lang="en-US" sz="2400" b="0" kern="1200" baseline="0" dirty="0" err="1">
                <a:solidFill>
                  <a:schemeClr val="tx1"/>
                </a:solidFill>
                <a:effectLst/>
                <a:latin typeface="+mn-lt"/>
                <a:ea typeface="+mn-ea"/>
                <a:cs typeface="+mn-cs"/>
              </a:rPr>
              <a:t>numerose</a:t>
            </a:r>
            <a:r>
              <a:rPr lang="en-US" sz="2400" b="0" kern="1200" baseline="0" dirty="0">
                <a:solidFill>
                  <a:schemeClr val="tx1"/>
                </a:solidFill>
                <a:effectLst/>
                <a:latin typeface="+mn-lt"/>
                <a:ea typeface="+mn-ea"/>
                <a:cs typeface="+mn-cs"/>
              </a:rPr>
              <a:t> </a:t>
            </a:r>
            <a:r>
              <a:rPr lang="en-US" sz="2400" b="0" kern="1200" baseline="0" dirty="0" err="1">
                <a:solidFill>
                  <a:schemeClr val="tx1"/>
                </a:solidFill>
                <a:effectLst/>
                <a:latin typeface="+mn-lt"/>
                <a:ea typeface="+mn-ea"/>
                <a:cs typeface="+mn-cs"/>
              </a:rPr>
              <a:t>situazioni</a:t>
            </a:r>
            <a:r>
              <a:rPr lang="en-US" sz="2400" b="0" kern="1200" baseline="0" dirty="0">
                <a:solidFill>
                  <a:schemeClr val="tx1"/>
                </a:solidFill>
                <a:effectLst/>
                <a:latin typeface="+mn-lt"/>
                <a:ea typeface="+mn-ea"/>
                <a:cs typeface="+mn-cs"/>
              </a:rPr>
              <a:t> </a:t>
            </a:r>
            <a:r>
              <a:rPr lang="en-US" sz="2400" b="0" kern="1200" baseline="0" dirty="0" err="1">
                <a:solidFill>
                  <a:schemeClr val="tx1"/>
                </a:solidFill>
                <a:effectLst/>
                <a:latin typeface="+mn-lt"/>
                <a:ea typeface="+mn-ea"/>
                <a:cs typeface="+mn-cs"/>
              </a:rPr>
              <a:t>della</a:t>
            </a:r>
            <a:r>
              <a:rPr lang="en-US" sz="2400" b="0" kern="1200" baseline="0" dirty="0">
                <a:solidFill>
                  <a:schemeClr val="tx1"/>
                </a:solidFill>
                <a:effectLst/>
                <a:latin typeface="+mn-lt"/>
                <a:ea typeface="+mn-ea"/>
                <a:cs typeface="+mn-cs"/>
              </a:rPr>
              <a:t> nostra vita </a:t>
            </a:r>
            <a:r>
              <a:rPr lang="en-US" sz="2400" b="0" kern="1200" baseline="0" dirty="0" err="1">
                <a:solidFill>
                  <a:schemeClr val="tx1"/>
                </a:solidFill>
                <a:effectLst/>
                <a:latin typeface="+mn-lt"/>
                <a:ea typeface="+mn-ea"/>
                <a:cs typeface="+mn-cs"/>
              </a:rPr>
              <a:t>si</a:t>
            </a:r>
            <a:r>
              <a:rPr lang="en-US" sz="2400" b="0" kern="1200" baseline="0" dirty="0">
                <a:solidFill>
                  <a:schemeClr val="tx1"/>
                </a:solidFill>
                <a:effectLst/>
                <a:latin typeface="+mn-lt"/>
                <a:ea typeface="+mn-ea"/>
                <a:cs typeface="+mn-cs"/>
              </a:rPr>
              <a:t> </a:t>
            </a:r>
            <a:r>
              <a:rPr lang="en-US" sz="2400" b="0" kern="1200" baseline="0" dirty="0" err="1">
                <a:solidFill>
                  <a:schemeClr val="tx1"/>
                </a:solidFill>
                <a:effectLst/>
                <a:latin typeface="+mn-lt"/>
                <a:ea typeface="+mn-ea"/>
                <a:cs typeface="+mn-cs"/>
              </a:rPr>
              <a:t>possono</a:t>
            </a:r>
            <a:r>
              <a:rPr lang="en-US" sz="2400" b="0" kern="1200" baseline="0" dirty="0">
                <a:solidFill>
                  <a:schemeClr val="tx1"/>
                </a:solidFill>
                <a:effectLst/>
                <a:latin typeface="+mn-lt"/>
                <a:ea typeface="+mn-ea"/>
                <a:cs typeface="+mn-cs"/>
              </a:rPr>
              <a:t> </a:t>
            </a:r>
            <a:r>
              <a:rPr lang="en-US" sz="2400" b="0" kern="1200" baseline="0" dirty="0" err="1">
                <a:solidFill>
                  <a:schemeClr val="tx1"/>
                </a:solidFill>
                <a:effectLst/>
                <a:latin typeface="+mn-lt"/>
                <a:ea typeface="+mn-ea"/>
                <a:cs typeface="+mn-cs"/>
              </a:rPr>
              <a:t>trovare</a:t>
            </a:r>
            <a:r>
              <a:rPr lang="en-US" sz="2400" b="0" kern="1200" baseline="0" dirty="0">
                <a:solidFill>
                  <a:schemeClr val="tx1"/>
                </a:solidFill>
                <a:effectLst/>
                <a:latin typeface="+mn-lt"/>
                <a:ea typeface="+mn-ea"/>
                <a:cs typeface="+mn-cs"/>
              </a:rPr>
              <a:t> </a:t>
            </a:r>
            <a:r>
              <a:rPr lang="en-US" sz="2400" b="0" kern="1200" baseline="0" dirty="0" err="1">
                <a:solidFill>
                  <a:schemeClr val="tx1"/>
                </a:solidFill>
                <a:effectLst/>
                <a:latin typeface="+mn-lt"/>
                <a:ea typeface="+mn-ea"/>
                <a:cs typeface="+mn-cs"/>
              </a:rPr>
              <a:t>àncore</a:t>
            </a:r>
            <a:r>
              <a:rPr lang="en-US" sz="2400" b="0" kern="1200" baseline="0" dirty="0">
                <a:solidFill>
                  <a:schemeClr val="tx1"/>
                </a:solidFill>
                <a:effectLst/>
                <a:latin typeface="+mn-lt"/>
                <a:ea typeface="+mn-ea"/>
                <a:cs typeface="+mn-cs"/>
              </a:rPr>
              <a:t>”, </a:t>
            </a:r>
            <a:r>
              <a:rPr lang="en-US" sz="2400" b="0" kern="1200" baseline="0" dirty="0" err="1">
                <a:solidFill>
                  <a:schemeClr val="tx1"/>
                </a:solidFill>
                <a:effectLst/>
                <a:latin typeface="+mn-lt"/>
                <a:ea typeface="+mn-ea"/>
                <a:cs typeface="+mn-cs"/>
              </a:rPr>
              <a:t>punti</a:t>
            </a:r>
            <a:r>
              <a:rPr lang="en-US" sz="2400" b="0" kern="1200" baseline="0" dirty="0">
                <a:solidFill>
                  <a:schemeClr val="tx1"/>
                </a:solidFill>
                <a:effectLst/>
                <a:latin typeface="+mn-lt"/>
                <a:ea typeface="+mn-ea"/>
                <a:cs typeface="+mn-cs"/>
              </a:rPr>
              <a:t> </a:t>
            </a:r>
            <a:r>
              <a:rPr lang="en-US" sz="2400" b="0" kern="1200" baseline="0" dirty="0" err="1">
                <a:solidFill>
                  <a:schemeClr val="tx1"/>
                </a:solidFill>
                <a:effectLst/>
                <a:latin typeface="+mn-lt"/>
                <a:ea typeface="+mn-ea"/>
                <a:cs typeface="+mn-cs"/>
              </a:rPr>
              <a:t>sicuri</a:t>
            </a:r>
            <a:r>
              <a:rPr lang="en-US" sz="2400" b="0" kern="1200" baseline="0" dirty="0">
                <a:solidFill>
                  <a:schemeClr val="tx1"/>
                </a:solidFill>
                <a:effectLst/>
                <a:latin typeface="+mn-lt"/>
                <a:ea typeface="+mn-ea"/>
                <a:cs typeface="+mn-cs"/>
              </a:rPr>
              <a:t> e </a:t>
            </a:r>
            <a:r>
              <a:rPr lang="en-US" sz="2400" b="0" kern="1200" baseline="0" dirty="0" err="1">
                <a:solidFill>
                  <a:schemeClr val="tx1"/>
                </a:solidFill>
                <a:effectLst/>
                <a:latin typeface="+mn-lt"/>
                <a:ea typeface="+mn-ea"/>
                <a:cs typeface="+mn-cs"/>
              </a:rPr>
              <a:t>fissi</a:t>
            </a:r>
            <a:r>
              <a:rPr lang="en-US" sz="2400" b="0" kern="1200" baseline="0" dirty="0">
                <a:solidFill>
                  <a:schemeClr val="tx1"/>
                </a:solidFill>
                <a:effectLst/>
                <a:latin typeface="+mn-lt"/>
                <a:ea typeface="+mn-ea"/>
                <a:cs typeface="+mn-cs"/>
              </a:rPr>
              <a:t> a cui </a:t>
            </a:r>
            <a:r>
              <a:rPr lang="en-US" sz="2400" b="0" kern="1200" baseline="0" dirty="0" err="1">
                <a:solidFill>
                  <a:schemeClr val="tx1"/>
                </a:solidFill>
                <a:effectLst/>
                <a:latin typeface="+mn-lt"/>
                <a:ea typeface="+mn-ea"/>
                <a:cs typeface="+mn-cs"/>
              </a:rPr>
              <a:t>possiamo</a:t>
            </a:r>
            <a:r>
              <a:rPr lang="en-US" sz="2400" b="0" kern="1200" baseline="0" dirty="0">
                <a:solidFill>
                  <a:schemeClr val="tx1"/>
                </a:solidFill>
                <a:effectLst/>
                <a:latin typeface="+mn-lt"/>
                <a:ea typeface="+mn-ea"/>
                <a:cs typeface="+mn-cs"/>
              </a:rPr>
              <a:t> </a:t>
            </a:r>
            <a:r>
              <a:rPr lang="en-US" sz="2400" b="0" kern="1200" baseline="0" dirty="0" err="1">
                <a:solidFill>
                  <a:schemeClr val="tx1"/>
                </a:solidFill>
                <a:effectLst/>
                <a:latin typeface="+mn-lt"/>
                <a:ea typeface="+mn-ea"/>
                <a:cs typeface="+mn-cs"/>
              </a:rPr>
              <a:t>agganciarci</a:t>
            </a:r>
            <a:r>
              <a:rPr lang="en-US" sz="2400" b="0" kern="1200" baseline="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sz="2400" b="0" kern="1200" baseline="0" dirty="0">
                <a:solidFill>
                  <a:schemeClr val="tx1"/>
                </a:solidFill>
                <a:effectLst/>
                <a:latin typeface="+mn-lt"/>
                <a:ea typeface="+mn-ea"/>
                <a:cs typeface="+mn-cs"/>
              </a:rPr>
              <a:t>Se ci </a:t>
            </a:r>
            <a:r>
              <a:rPr lang="en-US" sz="2400" b="0" kern="1200" baseline="0" dirty="0" err="1">
                <a:solidFill>
                  <a:schemeClr val="tx1"/>
                </a:solidFill>
                <a:effectLst/>
                <a:latin typeface="+mn-lt"/>
                <a:ea typeface="+mn-ea"/>
                <a:cs typeface="+mn-cs"/>
              </a:rPr>
              <a:t>troviamo</a:t>
            </a:r>
            <a:r>
              <a:rPr lang="en-US" sz="2400" b="0" kern="1200" baseline="0" dirty="0">
                <a:solidFill>
                  <a:schemeClr val="tx1"/>
                </a:solidFill>
                <a:effectLst/>
                <a:latin typeface="+mn-lt"/>
                <a:ea typeface="+mn-ea"/>
                <a:cs typeface="+mn-cs"/>
              </a:rPr>
              <a:t> </a:t>
            </a:r>
            <a:r>
              <a:rPr lang="en-US" sz="2400" b="0" kern="1200" baseline="0" dirty="0" err="1">
                <a:solidFill>
                  <a:schemeClr val="tx1"/>
                </a:solidFill>
                <a:effectLst/>
                <a:latin typeface="+mn-lt"/>
                <a:ea typeface="+mn-ea"/>
                <a:cs typeface="+mn-cs"/>
              </a:rPr>
              <a:t>davanti</a:t>
            </a:r>
            <a:r>
              <a:rPr lang="en-US" sz="2400" b="0" kern="1200" baseline="0" dirty="0">
                <a:solidFill>
                  <a:schemeClr val="tx1"/>
                </a:solidFill>
                <a:effectLst/>
                <a:latin typeface="+mn-lt"/>
                <a:ea typeface="+mn-ea"/>
                <a:cs typeface="+mn-cs"/>
              </a:rPr>
              <a:t> a un </a:t>
            </a:r>
            <a:r>
              <a:rPr lang="en-US" sz="2400" b="0" kern="1200" baseline="0" dirty="0" err="1">
                <a:solidFill>
                  <a:schemeClr val="tx1"/>
                </a:solidFill>
                <a:effectLst/>
                <a:latin typeface="+mn-lt"/>
                <a:ea typeface="+mn-ea"/>
                <a:cs typeface="+mn-cs"/>
              </a:rPr>
              <a:t>problema</a:t>
            </a:r>
            <a:r>
              <a:rPr lang="en-US" sz="2400" b="0" kern="1200" baseline="0" dirty="0">
                <a:solidFill>
                  <a:schemeClr val="tx1"/>
                </a:solidFill>
                <a:effectLst/>
                <a:latin typeface="+mn-lt"/>
                <a:ea typeface="+mn-ea"/>
                <a:cs typeface="+mn-cs"/>
              </a:rPr>
              <a:t>, </a:t>
            </a:r>
            <a:r>
              <a:rPr lang="en-US" sz="2400" b="0" kern="1200" baseline="0" dirty="0" err="1">
                <a:solidFill>
                  <a:schemeClr val="tx1"/>
                </a:solidFill>
                <a:effectLst/>
                <a:latin typeface="+mn-lt"/>
                <a:ea typeface="+mn-ea"/>
                <a:cs typeface="+mn-cs"/>
              </a:rPr>
              <a:t>è</a:t>
            </a:r>
            <a:r>
              <a:rPr lang="en-US" sz="2400" b="0" kern="1200" baseline="0" dirty="0">
                <a:solidFill>
                  <a:schemeClr val="tx1"/>
                </a:solidFill>
                <a:effectLst/>
                <a:latin typeface="+mn-lt"/>
                <a:ea typeface="+mn-ea"/>
                <a:cs typeface="+mn-cs"/>
              </a:rPr>
              <a:t> </a:t>
            </a:r>
            <a:r>
              <a:rPr lang="en-US" sz="2400" b="0" kern="1200" baseline="0" dirty="0" err="1">
                <a:solidFill>
                  <a:schemeClr val="tx1"/>
                </a:solidFill>
                <a:effectLst/>
                <a:latin typeface="+mn-lt"/>
                <a:ea typeface="+mn-ea"/>
                <a:cs typeface="+mn-cs"/>
              </a:rPr>
              <a:t>importante</a:t>
            </a:r>
            <a:r>
              <a:rPr lang="en-US" sz="2400" b="0" kern="1200" baseline="0" dirty="0">
                <a:solidFill>
                  <a:schemeClr val="tx1"/>
                </a:solidFill>
                <a:effectLst/>
                <a:latin typeface="+mn-lt"/>
                <a:ea typeface="+mn-ea"/>
                <a:cs typeface="+mn-cs"/>
              </a:rPr>
              <a:t> </a:t>
            </a:r>
            <a:r>
              <a:rPr lang="en-US" sz="2400" b="0" kern="1200" baseline="0" dirty="0" err="1">
                <a:solidFill>
                  <a:schemeClr val="tx1"/>
                </a:solidFill>
                <a:effectLst/>
                <a:latin typeface="+mn-lt"/>
                <a:ea typeface="+mn-ea"/>
                <a:cs typeface="+mn-cs"/>
              </a:rPr>
              <a:t>che</a:t>
            </a:r>
            <a:r>
              <a:rPr lang="en-US" sz="2400" b="0" kern="1200" baseline="0" dirty="0">
                <a:solidFill>
                  <a:schemeClr val="tx1"/>
                </a:solidFill>
                <a:effectLst/>
                <a:latin typeface="+mn-lt"/>
                <a:ea typeface="+mn-ea"/>
                <a:cs typeface="+mn-cs"/>
              </a:rPr>
              <a:t> non </a:t>
            </a:r>
            <a:r>
              <a:rPr lang="en-US" sz="2400" b="0" kern="1200" baseline="0" dirty="0" err="1">
                <a:solidFill>
                  <a:schemeClr val="tx1"/>
                </a:solidFill>
                <a:effectLst/>
                <a:latin typeface="+mn-lt"/>
                <a:ea typeface="+mn-ea"/>
                <a:cs typeface="+mn-cs"/>
              </a:rPr>
              <a:t>ce</a:t>
            </a:r>
            <a:r>
              <a:rPr lang="en-US" sz="2400" b="0" kern="1200" baseline="0" dirty="0">
                <a:solidFill>
                  <a:schemeClr val="tx1"/>
                </a:solidFill>
                <a:effectLst/>
                <a:latin typeface="+mn-lt"/>
                <a:ea typeface="+mn-ea"/>
                <a:cs typeface="+mn-cs"/>
              </a:rPr>
              <a:t> ne </a:t>
            </a:r>
            <a:r>
              <a:rPr lang="en-US" sz="2400" b="0" kern="1200" baseline="0" dirty="0" err="1">
                <a:solidFill>
                  <a:schemeClr val="tx1"/>
                </a:solidFill>
                <a:effectLst/>
                <a:latin typeface="+mn-lt"/>
                <a:ea typeface="+mn-ea"/>
                <a:cs typeface="+mn-cs"/>
              </a:rPr>
              <a:t>preoccupiamo</a:t>
            </a:r>
            <a:r>
              <a:rPr lang="en-US" sz="2400" b="0" kern="1200" baseline="0" dirty="0">
                <a:solidFill>
                  <a:schemeClr val="tx1"/>
                </a:solidFill>
                <a:effectLst/>
                <a:latin typeface="+mn-lt"/>
                <a:ea typeface="+mn-ea"/>
                <a:cs typeface="+mn-cs"/>
              </a:rPr>
              <a:t> </a:t>
            </a:r>
            <a:r>
              <a:rPr lang="en-US" sz="2400" b="0" kern="1200" baseline="0" dirty="0" err="1">
                <a:solidFill>
                  <a:schemeClr val="tx1"/>
                </a:solidFill>
                <a:effectLst/>
                <a:latin typeface="+mn-lt"/>
                <a:ea typeface="+mn-ea"/>
                <a:cs typeface="+mn-cs"/>
              </a:rPr>
              <a:t>subito</a:t>
            </a:r>
            <a:r>
              <a:rPr lang="en-US" sz="2400" b="0" kern="1200" baseline="0" dirty="0">
                <a:solidFill>
                  <a:schemeClr val="tx1"/>
                </a:solidFill>
                <a:effectLst/>
                <a:latin typeface="+mn-lt"/>
                <a:ea typeface="+mn-ea"/>
                <a:cs typeface="+mn-cs"/>
              </a:rPr>
              <a:t> ma </a:t>
            </a:r>
            <a:r>
              <a:rPr lang="en-US" sz="2400" b="0" kern="1200" baseline="0" dirty="0" err="1">
                <a:solidFill>
                  <a:schemeClr val="tx1"/>
                </a:solidFill>
                <a:effectLst/>
                <a:latin typeface="+mn-lt"/>
                <a:ea typeface="+mn-ea"/>
                <a:cs typeface="+mn-cs"/>
              </a:rPr>
              <a:t>piuttosto</a:t>
            </a:r>
            <a:r>
              <a:rPr lang="en-US" sz="2400" b="0" kern="1200" baseline="0" dirty="0">
                <a:solidFill>
                  <a:schemeClr val="tx1"/>
                </a:solidFill>
                <a:effectLst/>
                <a:latin typeface="+mn-lt"/>
                <a:ea typeface="+mn-ea"/>
                <a:cs typeface="+mn-cs"/>
              </a:rPr>
              <a:t> </a:t>
            </a:r>
            <a:r>
              <a:rPr lang="en-US" sz="2400" b="0" kern="1200" baseline="0" dirty="0" err="1">
                <a:solidFill>
                  <a:schemeClr val="tx1"/>
                </a:solidFill>
                <a:effectLst/>
                <a:latin typeface="+mn-lt"/>
                <a:ea typeface="+mn-ea"/>
                <a:cs typeface="+mn-cs"/>
              </a:rPr>
              <a:t>cerchiamo</a:t>
            </a:r>
            <a:r>
              <a:rPr lang="en-US" sz="2400" b="0" kern="1200" baseline="0" dirty="0">
                <a:solidFill>
                  <a:schemeClr val="tx1"/>
                </a:solidFill>
                <a:effectLst/>
                <a:latin typeface="+mn-lt"/>
                <a:ea typeface="+mn-ea"/>
                <a:cs typeface="+mn-cs"/>
              </a:rPr>
              <a:t> a </a:t>
            </a:r>
            <a:r>
              <a:rPr lang="en-US" sz="2400" b="0" kern="1200" baseline="0" dirty="0" err="1">
                <a:solidFill>
                  <a:schemeClr val="tx1"/>
                </a:solidFill>
                <a:effectLst/>
                <a:latin typeface="+mn-lt"/>
                <a:ea typeface="+mn-ea"/>
                <a:cs typeface="+mn-cs"/>
              </a:rPr>
              <a:t>trovare</a:t>
            </a:r>
            <a:r>
              <a:rPr lang="en-US" sz="2400" b="0" kern="1200" baseline="0" dirty="0">
                <a:solidFill>
                  <a:schemeClr val="tx1"/>
                </a:solidFill>
                <a:effectLst/>
                <a:latin typeface="+mn-lt"/>
                <a:ea typeface="+mn-ea"/>
                <a:cs typeface="+mn-cs"/>
              </a:rPr>
              <a:t> </a:t>
            </a:r>
            <a:r>
              <a:rPr lang="en-US" sz="2400" b="0" kern="1200" baseline="0" dirty="0" err="1">
                <a:solidFill>
                  <a:schemeClr val="tx1"/>
                </a:solidFill>
                <a:effectLst/>
                <a:latin typeface="+mn-lt"/>
                <a:ea typeface="+mn-ea"/>
                <a:cs typeface="+mn-cs"/>
              </a:rPr>
              <a:t>quei</a:t>
            </a:r>
            <a:r>
              <a:rPr lang="en-US" sz="2400" b="0" kern="1200" baseline="0" dirty="0">
                <a:solidFill>
                  <a:schemeClr val="tx1"/>
                </a:solidFill>
                <a:effectLst/>
                <a:latin typeface="+mn-lt"/>
                <a:ea typeface="+mn-ea"/>
                <a:cs typeface="+mn-cs"/>
              </a:rPr>
              <a:t> </a:t>
            </a:r>
            <a:r>
              <a:rPr lang="en-US" sz="2400" b="0" kern="1200" baseline="0" dirty="0" err="1">
                <a:solidFill>
                  <a:schemeClr val="tx1"/>
                </a:solidFill>
                <a:effectLst/>
                <a:latin typeface="+mn-lt"/>
                <a:ea typeface="+mn-ea"/>
                <a:cs typeface="+mn-cs"/>
              </a:rPr>
              <a:t>punti</a:t>
            </a:r>
            <a:r>
              <a:rPr lang="en-US" sz="2400" b="0" kern="1200" baseline="0" dirty="0">
                <a:solidFill>
                  <a:schemeClr val="tx1"/>
                </a:solidFill>
                <a:effectLst/>
                <a:latin typeface="+mn-lt"/>
                <a:ea typeface="+mn-ea"/>
                <a:cs typeface="+mn-cs"/>
              </a:rPr>
              <a:t>, </a:t>
            </a:r>
            <a:r>
              <a:rPr lang="en-US" sz="2400" b="0" kern="1200" baseline="0" dirty="0" err="1">
                <a:solidFill>
                  <a:schemeClr val="tx1"/>
                </a:solidFill>
                <a:effectLst/>
                <a:latin typeface="+mn-lt"/>
                <a:ea typeface="+mn-ea"/>
                <a:cs typeface="+mn-cs"/>
              </a:rPr>
              <a:t>persone</a:t>
            </a:r>
            <a:r>
              <a:rPr lang="en-US" sz="2400" b="0" kern="1200" baseline="0" dirty="0">
                <a:solidFill>
                  <a:schemeClr val="tx1"/>
                </a:solidFill>
                <a:effectLst/>
                <a:latin typeface="+mn-lt"/>
                <a:ea typeface="+mn-ea"/>
                <a:cs typeface="+mn-cs"/>
              </a:rPr>
              <a:t>, </a:t>
            </a:r>
            <a:r>
              <a:rPr lang="en-US" sz="2400" b="0" kern="1200" baseline="0" dirty="0" err="1">
                <a:solidFill>
                  <a:schemeClr val="tx1"/>
                </a:solidFill>
                <a:effectLst/>
                <a:latin typeface="+mn-lt"/>
                <a:ea typeface="+mn-ea"/>
                <a:cs typeface="+mn-cs"/>
              </a:rPr>
              <a:t>luoghi</a:t>
            </a:r>
            <a:r>
              <a:rPr lang="en-US" sz="2400" b="0" kern="1200" baseline="0" dirty="0">
                <a:solidFill>
                  <a:schemeClr val="tx1"/>
                </a:solidFill>
                <a:effectLst/>
                <a:latin typeface="+mn-lt"/>
                <a:ea typeface="+mn-ea"/>
                <a:cs typeface="+mn-cs"/>
              </a:rPr>
              <a:t>, </a:t>
            </a:r>
            <a:r>
              <a:rPr lang="en-US" sz="2400" b="0" kern="1200" baseline="0" dirty="0" err="1">
                <a:solidFill>
                  <a:schemeClr val="tx1"/>
                </a:solidFill>
                <a:effectLst/>
                <a:latin typeface="+mn-lt"/>
                <a:ea typeface="+mn-ea"/>
                <a:cs typeface="+mn-cs"/>
              </a:rPr>
              <a:t>informazioni</a:t>
            </a:r>
            <a:r>
              <a:rPr lang="en-US" sz="2400" b="0" kern="1200" baseline="0" dirty="0">
                <a:solidFill>
                  <a:schemeClr val="tx1"/>
                </a:solidFill>
                <a:effectLst/>
                <a:latin typeface="+mn-lt"/>
                <a:ea typeface="+mn-ea"/>
                <a:cs typeface="+mn-cs"/>
              </a:rPr>
              <a:t> </a:t>
            </a:r>
            <a:r>
              <a:rPr lang="en-US" sz="2400" b="0" kern="1200" baseline="0" dirty="0" err="1">
                <a:solidFill>
                  <a:schemeClr val="tx1"/>
                </a:solidFill>
                <a:effectLst/>
                <a:latin typeface="+mn-lt"/>
                <a:ea typeface="+mn-ea"/>
                <a:cs typeface="+mn-cs"/>
              </a:rPr>
              <a:t>d’appoggio</a:t>
            </a:r>
            <a:r>
              <a:rPr lang="en-US" sz="2400" b="0" kern="1200" baseline="0" dirty="0">
                <a:solidFill>
                  <a:schemeClr val="tx1"/>
                </a:solidFill>
                <a:effectLst/>
                <a:latin typeface="+mn-lt"/>
                <a:ea typeface="+mn-ea"/>
                <a:cs typeface="+mn-cs"/>
              </a:rPr>
              <a:t> </a:t>
            </a:r>
            <a:r>
              <a:rPr lang="en-US" sz="2400" b="0" kern="1200" baseline="0" dirty="0" err="1">
                <a:solidFill>
                  <a:schemeClr val="tx1"/>
                </a:solidFill>
                <a:effectLst/>
                <a:latin typeface="+mn-lt"/>
                <a:ea typeface="+mn-ea"/>
                <a:cs typeface="+mn-cs"/>
              </a:rPr>
              <a:t>che</a:t>
            </a:r>
            <a:r>
              <a:rPr lang="en-US" sz="2400" b="0" kern="1200" baseline="0" dirty="0">
                <a:solidFill>
                  <a:schemeClr val="tx1"/>
                </a:solidFill>
                <a:effectLst/>
                <a:latin typeface="+mn-lt"/>
                <a:ea typeface="+mn-ea"/>
                <a:cs typeface="+mn-cs"/>
              </a:rPr>
              <a:t> ci </a:t>
            </a:r>
            <a:r>
              <a:rPr lang="en-US" sz="2400" b="0" kern="1200" baseline="0" dirty="0" err="1">
                <a:solidFill>
                  <a:schemeClr val="tx1"/>
                </a:solidFill>
                <a:effectLst/>
                <a:latin typeface="+mn-lt"/>
                <a:ea typeface="+mn-ea"/>
                <a:cs typeface="+mn-cs"/>
              </a:rPr>
              <a:t>danno</a:t>
            </a:r>
            <a:r>
              <a:rPr lang="en-US" sz="2400" b="0" kern="1200" baseline="0" dirty="0">
                <a:solidFill>
                  <a:schemeClr val="tx1"/>
                </a:solidFill>
                <a:effectLst/>
                <a:latin typeface="+mn-lt"/>
                <a:ea typeface="+mn-ea"/>
                <a:cs typeface="+mn-cs"/>
              </a:rPr>
              <a:t> </a:t>
            </a:r>
            <a:r>
              <a:rPr lang="en-US" sz="2400" b="0" kern="1200" baseline="0" dirty="0" err="1">
                <a:solidFill>
                  <a:schemeClr val="tx1"/>
                </a:solidFill>
                <a:effectLst/>
                <a:latin typeface="+mn-lt"/>
                <a:ea typeface="+mn-ea"/>
                <a:cs typeface="+mn-cs"/>
              </a:rPr>
              <a:t>sicurezza</a:t>
            </a:r>
            <a:r>
              <a:rPr lang="en-US" sz="2400" b="0" kern="1200" baseline="0" dirty="0">
                <a:solidFill>
                  <a:schemeClr val="tx1"/>
                </a:solidFill>
                <a:effectLst/>
                <a:latin typeface="+mn-lt"/>
                <a:ea typeface="+mn-ea"/>
                <a:cs typeface="+mn-cs"/>
              </a:rPr>
              <a:t> e </a:t>
            </a:r>
            <a:r>
              <a:rPr lang="en-US" sz="2400" b="0" kern="1200" baseline="0" dirty="0" err="1">
                <a:solidFill>
                  <a:schemeClr val="tx1"/>
                </a:solidFill>
                <a:effectLst/>
                <a:latin typeface="+mn-lt"/>
                <a:ea typeface="+mn-ea"/>
                <a:cs typeface="+mn-cs"/>
              </a:rPr>
              <a:t>confidenza</a:t>
            </a:r>
            <a:r>
              <a:rPr lang="en-US" sz="2400" b="0" kern="1200" baseline="0" dirty="0">
                <a:solidFill>
                  <a:schemeClr val="tx1"/>
                </a:solidFill>
                <a:effectLst/>
                <a:latin typeface="+mn-lt"/>
                <a:ea typeface="+mn-ea"/>
                <a:cs typeface="+mn-cs"/>
              </a:rPr>
              <a:t> </a:t>
            </a:r>
            <a:r>
              <a:rPr lang="en-US" sz="2400" b="0" kern="1200" baseline="0" dirty="0" err="1">
                <a:solidFill>
                  <a:schemeClr val="tx1"/>
                </a:solidFill>
                <a:effectLst/>
                <a:latin typeface="+mn-lt"/>
                <a:ea typeface="+mn-ea"/>
                <a:cs typeface="+mn-cs"/>
              </a:rPr>
              <a:t>nell’affrontare</a:t>
            </a:r>
            <a:r>
              <a:rPr lang="en-US" sz="2400" b="0" kern="1200" baseline="0" dirty="0">
                <a:solidFill>
                  <a:schemeClr val="tx1"/>
                </a:solidFill>
                <a:effectLst/>
                <a:latin typeface="+mn-lt"/>
                <a:ea typeface="+mn-ea"/>
                <a:cs typeface="+mn-cs"/>
              </a:rPr>
              <a:t> la </a:t>
            </a:r>
            <a:r>
              <a:rPr lang="en-US" sz="2400" b="0" kern="1200" baseline="0" dirty="0" err="1">
                <a:solidFill>
                  <a:schemeClr val="tx1"/>
                </a:solidFill>
                <a:effectLst/>
                <a:latin typeface="+mn-lt"/>
                <a:ea typeface="+mn-ea"/>
                <a:cs typeface="+mn-cs"/>
              </a:rPr>
              <a:t>situazioni</a:t>
            </a:r>
            <a:r>
              <a:rPr lang="en-US" sz="2400" b="0" kern="1200" baseline="0" dirty="0">
                <a:solidFill>
                  <a:schemeClr val="tx1"/>
                </a:solidFill>
                <a:effectLst/>
                <a:latin typeface="+mn-lt"/>
                <a:ea typeface="+mn-ea"/>
                <a:cs typeface="+mn-cs"/>
              </a:rPr>
              <a:t> con </a:t>
            </a:r>
            <a:r>
              <a:rPr lang="en-US" sz="2400" b="0" kern="1200" baseline="0" dirty="0" err="1">
                <a:solidFill>
                  <a:schemeClr val="tx1"/>
                </a:solidFill>
                <a:effectLst/>
                <a:latin typeface="+mn-lt"/>
                <a:ea typeface="+mn-ea"/>
                <a:cs typeface="+mn-cs"/>
              </a:rPr>
              <a:t>successo</a:t>
            </a:r>
            <a:r>
              <a:rPr lang="en-US" sz="2400" b="0" kern="1200" baseline="0" dirty="0">
                <a:solidFill>
                  <a:schemeClr val="tx1"/>
                </a:solidFill>
                <a:effectLst/>
                <a:latin typeface="+mn-lt"/>
                <a:ea typeface="+mn-ea"/>
                <a:cs typeface="+mn-cs"/>
              </a:rPr>
              <a:t>.</a:t>
            </a:r>
            <a:endParaRPr lang="it-IT" sz="24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lang="it-IT" sz="24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it-IT" sz="2400" b="0" kern="1200" baseline="0" dirty="0">
                <a:solidFill>
                  <a:schemeClr val="tx1"/>
                </a:solidFill>
                <a:effectLst/>
                <a:latin typeface="+mn-lt"/>
                <a:ea typeface="+mn-ea"/>
                <a:cs typeface="+mn-cs"/>
              </a:rPr>
              <a:t>Prima </a:t>
            </a:r>
            <a:r>
              <a:rPr lang="it-IT" sz="2400" b="0" kern="1200" baseline="0">
                <a:solidFill>
                  <a:schemeClr val="tx1"/>
                </a:solidFill>
                <a:effectLst/>
                <a:latin typeface="+mn-lt"/>
                <a:ea typeface="+mn-ea"/>
                <a:cs typeface="+mn-cs"/>
              </a:rPr>
              <a:t>di chiudere </a:t>
            </a:r>
            <a:r>
              <a:rPr lang="it-IT" sz="2400" b="0" kern="1200" baseline="0" dirty="0">
                <a:solidFill>
                  <a:schemeClr val="tx1"/>
                </a:solidFill>
                <a:effectLst/>
                <a:latin typeface="+mn-lt"/>
                <a:ea typeface="+mn-ea"/>
                <a:cs typeface="+mn-cs"/>
              </a:rPr>
              <a:t>la lezione invita gli studenti ad accedere alla piattaforma </a:t>
            </a:r>
            <a:r>
              <a:rPr lang="it-IT" sz="2400" b="0" kern="1200" baseline="0" dirty="0" err="1">
                <a:solidFill>
                  <a:schemeClr val="tx1"/>
                </a:solidFill>
                <a:effectLst/>
                <a:latin typeface="+mn-lt"/>
                <a:ea typeface="+mn-ea"/>
                <a:cs typeface="+mn-cs"/>
              </a:rPr>
              <a:t>Accelium</a:t>
            </a:r>
            <a:r>
              <a:rPr lang="it-IT" sz="2400" b="0" kern="1200" baseline="0" dirty="0">
                <a:solidFill>
                  <a:schemeClr val="tx1"/>
                </a:solidFill>
                <a:effectLst/>
                <a:latin typeface="+mn-lt"/>
                <a:ea typeface="+mn-ea"/>
                <a:cs typeface="+mn-cs"/>
              </a:rPr>
              <a:t> anche a casa e a continuare a giocare </a:t>
            </a:r>
            <a:r>
              <a:rPr lang="it-IT" sz="2400" b="0" kern="1200" baseline="0" dirty="0" err="1">
                <a:solidFill>
                  <a:schemeClr val="tx1"/>
                </a:solidFill>
                <a:effectLst/>
                <a:latin typeface="+mn-lt"/>
                <a:ea typeface="+mn-ea"/>
                <a:cs typeface="+mn-cs"/>
              </a:rPr>
              <a:t>Lights</a:t>
            </a:r>
            <a:r>
              <a:rPr lang="it-IT" sz="2400" b="0" kern="1200" baseline="0" dirty="0">
                <a:solidFill>
                  <a:schemeClr val="tx1"/>
                </a:solidFill>
                <a:effectLst/>
                <a:latin typeface="+mn-lt"/>
                <a:ea typeface="+mn-ea"/>
                <a:cs typeface="+mn-cs"/>
              </a:rPr>
              <a:t>-On.</a:t>
            </a:r>
          </a:p>
          <a:p>
            <a:pPr marL="800100" marR="0" lvl="1" indent="-342900" algn="l" defTabSz="914400" rtl="0" eaLnBrk="1" fontAlgn="auto" latinLnBrk="0" hangingPunct="1">
              <a:lnSpc>
                <a:spcPct val="100000"/>
              </a:lnSpc>
              <a:spcBef>
                <a:spcPts val="0"/>
              </a:spcBef>
              <a:spcAft>
                <a:spcPts val="0"/>
              </a:spcAft>
              <a:buClrTx/>
              <a:buSzTx/>
              <a:buFont typeface="Wingdings" charset="2"/>
              <a:buChar char="Ø"/>
              <a:tabLst/>
              <a:defRPr/>
            </a:pPr>
            <a:endParaRPr lang="it-IT" sz="2400" b="0" kern="1200" baseline="0" dirty="0">
              <a:solidFill>
                <a:schemeClr val="tx1"/>
              </a:solidFill>
              <a:effectLst/>
              <a:latin typeface="+mn-lt"/>
              <a:ea typeface="+mn-ea"/>
              <a:cs typeface="+mn-cs"/>
            </a:endParaRPr>
          </a:p>
        </p:txBody>
      </p:sp>
      <p:sp>
        <p:nvSpPr>
          <p:cNvPr id="4" name="מציין מיקום של מספר שקופית 3"/>
          <p:cNvSpPr>
            <a:spLocks noGrp="1"/>
          </p:cNvSpPr>
          <p:nvPr>
            <p:ph type="sldNum" sz="quarter" idx="10"/>
          </p:nvPr>
        </p:nvSpPr>
        <p:spPr/>
        <p:txBody>
          <a:bodyPr/>
          <a:lstStyle/>
          <a:p>
            <a:fld id="{B572197C-167E-4029-97D6-565BBFCA49B9}" type="slidenum">
              <a:rPr lang="en-US" smtClean="0"/>
              <a:t>12</a:t>
            </a:fld>
            <a:endParaRPr lang="en-US"/>
          </a:p>
        </p:txBody>
      </p:sp>
    </p:spTree>
    <p:extLst>
      <p:ext uri="{BB962C8B-B14F-4D97-AF65-F5344CB8AC3E}">
        <p14:creationId xmlns:p14="http://schemas.microsoft.com/office/powerpoint/2010/main" val="556729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Guida</a:t>
            </a:r>
            <a:r>
              <a:rPr lang="en-US" b="1" dirty="0"/>
              <a:t> </a:t>
            </a:r>
            <a:r>
              <a:rPr lang="en-US" b="1" dirty="0" err="1"/>
              <a:t>docente</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err="1"/>
              <a:t>Saluta</a:t>
            </a:r>
            <a:r>
              <a:rPr lang="en-US" b="0" dirty="0"/>
              <a:t> la </a:t>
            </a:r>
            <a:r>
              <a:rPr lang="en-US" b="0" dirty="0" err="1"/>
              <a:t>classe</a:t>
            </a:r>
            <a:r>
              <a:rPr lang="en-US" b="0" dirty="0"/>
              <a:t> e</a:t>
            </a:r>
            <a:r>
              <a:rPr lang="en-US" b="0" baseline="0" dirty="0"/>
              <a:t> </a:t>
            </a:r>
            <a:r>
              <a:rPr lang="en-US" b="0" baseline="0" dirty="0" err="1"/>
              <a:t>ringrazia</a:t>
            </a:r>
            <a:r>
              <a:rPr lang="en-US" b="0" baseline="0" dirty="0"/>
              <a:t> </a:t>
            </a:r>
            <a:r>
              <a:rPr lang="en-US" b="0" baseline="0" dirty="0" err="1"/>
              <a:t>della</a:t>
            </a:r>
            <a:r>
              <a:rPr lang="en-US" b="0" baseline="0" dirty="0"/>
              <a:t> </a:t>
            </a:r>
            <a:r>
              <a:rPr lang="en-US" b="0" baseline="0" dirty="0" err="1"/>
              <a:t>loro</a:t>
            </a:r>
            <a:r>
              <a:rPr lang="en-US" b="0" baseline="0" dirty="0"/>
              <a:t> </a:t>
            </a:r>
            <a:r>
              <a:rPr lang="en-US" b="0" baseline="0" dirty="0" err="1"/>
              <a:t>attenzione</a:t>
            </a:r>
            <a:r>
              <a:rPr lang="en-US" b="0" baseline="0" dirty="0"/>
              <a:t>.</a:t>
            </a:r>
            <a:endParaRPr lang="en-US" b="0" dirty="0"/>
          </a:p>
        </p:txBody>
      </p:sp>
      <p:sp>
        <p:nvSpPr>
          <p:cNvPr id="4" name="מציין מיקום של מספר שקופית 3"/>
          <p:cNvSpPr>
            <a:spLocks noGrp="1"/>
          </p:cNvSpPr>
          <p:nvPr>
            <p:ph type="sldNum" sz="quarter" idx="10"/>
          </p:nvPr>
        </p:nvSpPr>
        <p:spPr/>
        <p:txBody>
          <a:bodyPr/>
          <a:lstStyle/>
          <a:p>
            <a:fld id="{B572197C-167E-4029-97D6-565BBFCA49B9}" type="slidenum">
              <a:rPr lang="en-US" smtClean="0"/>
              <a:t>13</a:t>
            </a:fld>
            <a:endParaRPr lang="en-US"/>
          </a:p>
        </p:txBody>
      </p:sp>
    </p:spTree>
    <p:extLst>
      <p:ext uri="{BB962C8B-B14F-4D97-AF65-F5344CB8AC3E}">
        <p14:creationId xmlns:p14="http://schemas.microsoft.com/office/powerpoint/2010/main" val="556729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indent="0" algn="l" rtl="0">
              <a:buFont typeface="Arial" panose="020B0604020202020204" pitchFamily="34" charset="0"/>
              <a:buNone/>
            </a:pPr>
            <a:r>
              <a:rPr lang="it-IT" b="1" baseline="0" dirty="0"/>
              <a:t>Guida docente</a:t>
            </a:r>
          </a:p>
          <a:p>
            <a:pPr marL="171450" indent="-171450" algn="l" rtl="0">
              <a:buFont typeface="Arial" panose="020B0604020202020204" pitchFamily="34" charset="0"/>
              <a:buChar char="•"/>
            </a:pPr>
            <a:endParaRPr lang="it-IT" baseline="0" dirty="0"/>
          </a:p>
          <a:p>
            <a:pPr marL="171450" indent="-171450" algn="l" rtl="0">
              <a:buFont typeface="Arial" panose="020B0604020202020204" pitchFamily="34" charset="0"/>
              <a:buChar char="•"/>
            </a:pPr>
            <a:r>
              <a:rPr lang="it-IT" baseline="0" dirty="0"/>
              <a:t>Apri ora la piattaforma di Accelium sulla LIM per presentare ai tuoi alunni il gioco </a:t>
            </a:r>
            <a:r>
              <a:rPr lang="it-IT" b="1" i="1" baseline="0" dirty="0"/>
              <a:t>LIGHTS ON</a:t>
            </a:r>
            <a:r>
              <a:rPr lang="it-IT" baseline="0" dirty="0"/>
              <a:t>.</a:t>
            </a:r>
            <a:br>
              <a:rPr lang="it-IT" baseline="0" dirty="0"/>
            </a:br>
            <a:endParaRPr lang="it-IT" baseline="0" dirty="0"/>
          </a:p>
          <a:p>
            <a:pPr marL="171450" indent="-171450" algn="l" rtl="0">
              <a:lnSpc>
                <a:spcPct val="150000"/>
              </a:lnSpc>
              <a:spcAft>
                <a:spcPts val="600"/>
              </a:spcAft>
              <a:buFont typeface="Arial" panose="020B0604020202020204" pitchFamily="34" charset="0"/>
              <a:buChar char="•"/>
            </a:pPr>
            <a:r>
              <a:rPr lang="it-IT" baseline="0" dirty="0"/>
              <a:t>Guida gli alunni nella dimostrazione del gioco ed assicurati che tutti abbiano capito bene le regole.</a:t>
            </a:r>
            <a:br>
              <a:rPr lang="it-IT" baseline="0" dirty="0"/>
            </a:br>
            <a:endParaRPr lang="it-IT" baseline="0" dirty="0"/>
          </a:p>
          <a:p>
            <a:pPr marL="171450" indent="-171450" algn="l" rtl="0">
              <a:lnSpc>
                <a:spcPct val="150000"/>
              </a:lnSpc>
              <a:spcAft>
                <a:spcPts val="600"/>
              </a:spcAft>
              <a:buFont typeface="Arial" panose="020B0604020202020204" pitchFamily="34" charset="0"/>
              <a:buChar char="•"/>
            </a:pPr>
            <a:r>
              <a:rPr lang="it-IT" baseline="0" dirty="0"/>
              <a:t>Ricorda loro che possono tornare alle spiegazione delle regole in qualsiasi momento, quando serve, cliccando sull'icona “Mappa delle sfide”.</a:t>
            </a:r>
          </a:p>
          <a:p>
            <a:pPr marL="171450" indent="-171450" algn="l" rtl="0">
              <a:lnSpc>
                <a:spcPct val="150000"/>
              </a:lnSpc>
              <a:spcAft>
                <a:spcPts val="600"/>
              </a:spcAft>
              <a:buFont typeface="Arial" panose="020B0604020202020204" pitchFamily="34" charset="0"/>
              <a:buChar char="•"/>
            </a:pPr>
            <a:endParaRPr lang="it-IT" baseline="0" dirty="0"/>
          </a:p>
          <a:p>
            <a:pPr marL="171450" marR="0" indent="-17145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lang="it-IT" baseline="0" noProof="0" dirty="0"/>
              <a:t>Giocate ora insieme almeno le prime 3-4 partite dando il turno di mossa ad uno studente diverso ogni volta. </a:t>
            </a:r>
            <a:r>
              <a:rPr lang="it-IT" b="0" strike="noStrike" baseline="0" noProof="0" dirty="0"/>
              <a:t>Dopo che ti sei assicurato che tutti abbiano capito bene le regole del gioco, puoi lasciarli a giocare in coppia/o individualmente sul loro dispositivo. </a:t>
            </a:r>
            <a:endParaRPr lang="it-IT" b="0" strike="noStrike" noProof="0" dirty="0"/>
          </a:p>
          <a:p>
            <a:pPr marL="0" lvl="0" indent="0" algn="l" rtl="0">
              <a:buFont typeface="Arial" panose="020B0604020202020204" pitchFamily="34" charset="0"/>
              <a:buNone/>
            </a:pPr>
            <a:r>
              <a:rPr lang="en-US" sz="1200" kern="1200" dirty="0">
                <a:solidFill>
                  <a:schemeClr val="tx1"/>
                </a:solidFill>
                <a:effectLst/>
                <a:latin typeface="+mn-lt"/>
                <a:ea typeface="+mn-ea"/>
                <a:cs typeface="+mn-cs"/>
              </a:rPr>
              <a:t>__________________________</a:t>
            </a:r>
          </a:p>
          <a:p>
            <a:pPr marL="171450" indent="-171450" algn="l" rtl="0">
              <a:buFont typeface="Arial" panose="020B0604020202020204" pitchFamily="34" charset="0"/>
              <a:buChar char="•"/>
            </a:pPr>
            <a:endParaRPr lang="en-US" baseline="0" dirty="0"/>
          </a:p>
          <a:p>
            <a:pPr marL="171450" indent="-171450" algn="l" rtl="0">
              <a:buFont typeface="Arial" panose="020B0604020202020204" pitchFamily="34" charset="0"/>
              <a:buChar char="•"/>
            </a:pPr>
            <a:endParaRPr lang="en-US" baseline="0" dirty="0"/>
          </a:p>
        </p:txBody>
      </p:sp>
      <p:sp>
        <p:nvSpPr>
          <p:cNvPr id="4" name="מציין מיקום של מספר שקופית 3"/>
          <p:cNvSpPr>
            <a:spLocks noGrp="1"/>
          </p:cNvSpPr>
          <p:nvPr>
            <p:ph type="sldNum" sz="quarter" idx="10"/>
          </p:nvPr>
        </p:nvSpPr>
        <p:spPr/>
        <p:txBody>
          <a:bodyPr/>
          <a:lstStyle/>
          <a:p>
            <a:fld id="{A8161794-B1A4-4857-8C4F-F92A4003756D}" type="slidenum">
              <a:rPr lang="en-US" smtClean="0"/>
              <a:t>2</a:t>
            </a:fld>
            <a:endParaRPr lang="en-US"/>
          </a:p>
        </p:txBody>
      </p:sp>
    </p:spTree>
    <p:extLst>
      <p:ext uri="{BB962C8B-B14F-4D97-AF65-F5344CB8AC3E}">
        <p14:creationId xmlns:p14="http://schemas.microsoft.com/office/powerpoint/2010/main" val="5449844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strike="noStrike" dirty="0" err="1">
                <a:effectLst/>
              </a:rPr>
              <a:t>Guida</a:t>
            </a:r>
            <a:r>
              <a:rPr lang="en-US" b="1" strike="noStrike" dirty="0">
                <a:effectLst/>
              </a:rPr>
              <a:t> </a:t>
            </a:r>
            <a:r>
              <a:rPr lang="en-US" b="1" strike="noStrike" dirty="0" err="1">
                <a:effectLst/>
              </a:rPr>
              <a:t>docente</a:t>
            </a:r>
            <a:endParaRPr lang="en-US" b="1" strike="noStrike"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strike="noStrike" dirty="0">
              <a:effectLst/>
            </a:endParaRPr>
          </a:p>
          <a:p>
            <a:pPr algn="l" rtl="0"/>
            <a:r>
              <a:rPr lang="it-IT" sz="1200" kern="1200" noProof="0" dirty="0">
                <a:solidFill>
                  <a:schemeClr val="tx1"/>
                </a:solidFill>
                <a:effectLst/>
                <a:latin typeface="+mn-lt"/>
                <a:ea typeface="+mn-ea"/>
                <a:cs typeface="+mn-cs"/>
              </a:rPr>
              <a:t>Dopo aver giocato qualche partita, </a:t>
            </a:r>
            <a:r>
              <a:rPr lang="it-IT" sz="1200" kern="1200" baseline="0" noProof="0" dirty="0">
                <a:solidFill>
                  <a:schemeClr val="tx1"/>
                </a:solidFill>
                <a:effectLst/>
                <a:latin typeface="+mn-lt"/>
                <a:ea typeface="+mn-ea"/>
                <a:cs typeface="+mn-cs"/>
              </a:rPr>
              <a:t>invita</a:t>
            </a:r>
            <a:r>
              <a:rPr lang="it-IT" sz="1200" kern="1200" noProof="0" dirty="0">
                <a:solidFill>
                  <a:schemeClr val="tx1"/>
                </a:solidFill>
                <a:effectLst/>
                <a:latin typeface="+mn-lt"/>
                <a:ea typeface="+mn-ea"/>
                <a:cs typeface="+mn-cs"/>
              </a:rPr>
              <a:t> gli alunni a condividere le loro prime</a:t>
            </a:r>
            <a:r>
              <a:rPr lang="it-IT" sz="1200" kern="1200" baseline="0" noProof="0" dirty="0">
                <a:solidFill>
                  <a:schemeClr val="tx1"/>
                </a:solidFill>
                <a:effectLst/>
                <a:latin typeface="+mn-lt"/>
                <a:ea typeface="+mn-ea"/>
                <a:cs typeface="+mn-cs"/>
              </a:rPr>
              <a:t> impressioni sul gioco.</a:t>
            </a:r>
          </a:p>
          <a:p>
            <a:pPr algn="l" rtl="0"/>
            <a:endParaRPr lang="it-IT" sz="1200" kern="1200" noProof="0" dirty="0">
              <a:solidFill>
                <a:schemeClr val="tx1"/>
              </a:solidFill>
              <a:effectLst/>
              <a:latin typeface="+mn-lt"/>
              <a:ea typeface="+mn-ea"/>
              <a:cs typeface="+mn-cs"/>
            </a:endParaRPr>
          </a:p>
          <a:p>
            <a:pPr algn="l" rtl="0"/>
            <a:r>
              <a:rPr lang="it-IT" sz="1200" kern="1200" baseline="0" noProof="0" dirty="0">
                <a:solidFill>
                  <a:schemeClr val="tx1"/>
                </a:solidFill>
                <a:effectLst/>
                <a:latin typeface="+mn-lt"/>
                <a:ea typeface="+mn-ea"/>
                <a:cs typeface="+mn-cs"/>
              </a:rPr>
              <a:t>Ti consiglio di </a:t>
            </a:r>
            <a:r>
              <a:rPr lang="it-IT" sz="1200" kern="1200" noProof="0" dirty="0">
                <a:solidFill>
                  <a:schemeClr val="tx1"/>
                </a:solidFill>
                <a:effectLst/>
                <a:latin typeface="+mn-lt"/>
                <a:ea typeface="+mn-ea"/>
                <a:cs typeface="+mn-cs"/>
              </a:rPr>
              <a:t>porre alcune</a:t>
            </a:r>
            <a:r>
              <a:rPr lang="it-IT" sz="1200" kern="1200" baseline="0" noProof="0" dirty="0">
                <a:solidFill>
                  <a:schemeClr val="tx1"/>
                </a:solidFill>
                <a:effectLst/>
                <a:latin typeface="+mn-lt"/>
                <a:ea typeface="+mn-ea"/>
                <a:cs typeface="+mn-cs"/>
              </a:rPr>
              <a:t> </a:t>
            </a:r>
            <a:r>
              <a:rPr lang="it-IT" sz="1200" kern="1200" noProof="0" dirty="0">
                <a:solidFill>
                  <a:schemeClr val="tx1"/>
                </a:solidFill>
                <a:effectLst/>
                <a:latin typeface="+mn-lt"/>
                <a:ea typeface="+mn-ea"/>
                <a:cs typeface="+mn-cs"/>
              </a:rPr>
              <a:t>domande di mediazione per stimolare le loro riflessioni, ad esempio:</a:t>
            </a:r>
            <a:br>
              <a:rPr lang="it-IT" sz="1200" kern="1200" noProof="0" dirty="0">
                <a:solidFill>
                  <a:schemeClr val="tx1"/>
                </a:solidFill>
                <a:effectLst/>
                <a:latin typeface="+mn-lt"/>
                <a:ea typeface="+mn-ea"/>
                <a:cs typeface="+mn-cs"/>
              </a:rPr>
            </a:br>
            <a:endParaRPr lang="it-IT" sz="1200" kern="1200" noProof="0" dirty="0">
              <a:solidFill>
                <a:schemeClr val="tx1"/>
              </a:solidFill>
              <a:effectLst/>
              <a:latin typeface="+mn-lt"/>
              <a:ea typeface="+mn-ea"/>
              <a:cs typeface="+mn-cs"/>
            </a:endParaRPr>
          </a:p>
          <a:p>
            <a:pPr marL="628650" lvl="1" indent="-171450" algn="l" rtl="0">
              <a:buFont typeface="Wingdings" charset="2"/>
              <a:buChar char="v"/>
            </a:pPr>
            <a:r>
              <a:rPr lang="it-IT" sz="1200" kern="1200" noProof="0" dirty="0">
                <a:solidFill>
                  <a:schemeClr val="tx1"/>
                </a:solidFill>
                <a:effectLst/>
                <a:latin typeface="+mn-lt"/>
                <a:ea typeface="+mn-ea"/>
                <a:cs typeface="+mn-cs"/>
              </a:rPr>
              <a:t>Vi è piaciuto il gioco? Perché?</a:t>
            </a:r>
          </a:p>
          <a:p>
            <a:pPr marL="628650" lvl="1" indent="-171450" algn="l" rtl="0">
              <a:buFont typeface="Wingdings" charset="2"/>
              <a:buChar char="v"/>
            </a:pPr>
            <a:r>
              <a:rPr lang="it-IT" sz="1200" kern="1200" noProof="0" dirty="0">
                <a:solidFill>
                  <a:schemeClr val="tx1"/>
                </a:solidFill>
                <a:effectLst/>
                <a:latin typeface="+mn-lt"/>
                <a:ea typeface="+mn-ea"/>
                <a:cs typeface="+mn-cs"/>
              </a:rPr>
              <a:t>Lo</a:t>
            </a:r>
            <a:r>
              <a:rPr lang="it-IT" sz="1200" kern="1200" baseline="0" noProof="0" dirty="0">
                <a:solidFill>
                  <a:schemeClr val="tx1"/>
                </a:solidFill>
                <a:effectLst/>
                <a:latin typeface="+mn-lt"/>
                <a:ea typeface="+mn-ea"/>
                <a:cs typeface="+mn-cs"/>
              </a:rPr>
              <a:t> </a:t>
            </a:r>
            <a:r>
              <a:rPr lang="it-IT" sz="1200" kern="1200" noProof="0" dirty="0">
                <a:solidFill>
                  <a:schemeClr val="tx1"/>
                </a:solidFill>
                <a:effectLst/>
                <a:latin typeface="+mn-lt"/>
                <a:ea typeface="+mn-ea"/>
                <a:cs typeface="+mn-cs"/>
              </a:rPr>
              <a:t>avete</a:t>
            </a:r>
            <a:r>
              <a:rPr lang="it-IT" sz="1200" kern="1200" baseline="0" noProof="0" dirty="0">
                <a:solidFill>
                  <a:schemeClr val="tx1"/>
                </a:solidFill>
                <a:effectLst/>
                <a:latin typeface="+mn-lt"/>
                <a:ea typeface="+mn-ea"/>
                <a:cs typeface="+mn-cs"/>
              </a:rPr>
              <a:t> </a:t>
            </a:r>
            <a:r>
              <a:rPr lang="it-IT" sz="1200" kern="1200" noProof="0" dirty="0">
                <a:solidFill>
                  <a:schemeClr val="tx1"/>
                </a:solidFill>
                <a:effectLst/>
                <a:latin typeface="+mn-lt"/>
                <a:ea typeface="+mn-ea"/>
                <a:cs typeface="+mn-cs"/>
              </a:rPr>
              <a:t>trovato facile oppure difficile? </a:t>
            </a:r>
            <a:r>
              <a:rPr lang="it-IT" sz="1200" kern="1200" baseline="0" noProof="0" dirty="0">
                <a:solidFill>
                  <a:schemeClr val="tx1"/>
                </a:solidFill>
                <a:effectLst/>
                <a:latin typeface="+mn-lt"/>
                <a:ea typeface="+mn-ea"/>
                <a:cs typeface="+mn-cs"/>
              </a:rPr>
              <a:t>Perché?</a:t>
            </a:r>
          </a:p>
          <a:p>
            <a:pPr marL="628650" lvl="1" indent="-171450" algn="l" rtl="0">
              <a:buFont typeface="Wingdings" charset="2"/>
              <a:buChar char="v"/>
            </a:pPr>
            <a:r>
              <a:rPr lang="it-IT" sz="1200" kern="1200" baseline="0" noProof="0" dirty="0">
                <a:solidFill>
                  <a:schemeClr val="tx1"/>
                </a:solidFill>
                <a:effectLst/>
                <a:latin typeface="+mn-lt"/>
                <a:ea typeface="+mn-ea"/>
                <a:cs typeface="+mn-cs"/>
              </a:rPr>
              <a:t>Cosa vi ha aiutato a decidere dove piazzare i bulbi?</a:t>
            </a:r>
          </a:p>
          <a:p>
            <a:pPr marL="628650" lvl="1" indent="-171450" algn="l" rtl="0">
              <a:buFont typeface="Wingdings" charset="2"/>
              <a:buChar char="v"/>
            </a:pPr>
            <a:r>
              <a:rPr lang="it-IT" sz="1200" kern="1200" baseline="0" noProof="0" dirty="0">
                <a:solidFill>
                  <a:schemeClr val="tx1"/>
                </a:solidFill>
                <a:effectLst/>
                <a:latin typeface="+mn-lt"/>
                <a:ea typeface="+mn-ea"/>
                <a:cs typeface="+mn-cs"/>
              </a:rPr>
              <a:t>Qual è il metodo imparato nel passato che </a:t>
            </a:r>
            <a:r>
              <a:rPr lang="fr-FR" sz="1200" kern="1200" baseline="0" noProof="0" dirty="0" err="1">
                <a:solidFill>
                  <a:schemeClr val="tx1"/>
                </a:solidFill>
                <a:effectLst/>
                <a:latin typeface="+mn-lt"/>
                <a:ea typeface="+mn-ea"/>
                <a:cs typeface="+mn-cs"/>
              </a:rPr>
              <a:t>è</a:t>
            </a:r>
            <a:r>
              <a:rPr lang="it-IT" sz="1200" kern="1200" baseline="0" noProof="0" dirty="0">
                <a:solidFill>
                  <a:schemeClr val="tx1"/>
                </a:solidFill>
                <a:effectLst/>
                <a:latin typeface="+mn-lt"/>
                <a:ea typeface="+mn-ea"/>
                <a:cs typeface="+mn-cs"/>
              </a:rPr>
              <a:t> necessario utilizzare per decidere bene dove </a:t>
            </a:r>
            <a:r>
              <a:rPr lang="it-IT" sz="1200" kern="1200" baseline="0" noProof="0" dirty="0" err="1">
                <a:solidFill>
                  <a:schemeClr val="tx1"/>
                </a:solidFill>
                <a:effectLst/>
                <a:latin typeface="+mn-lt"/>
                <a:ea typeface="+mn-ea"/>
                <a:cs typeface="+mn-cs"/>
              </a:rPr>
              <a:t>cominicare</a:t>
            </a:r>
            <a:r>
              <a:rPr lang="it-IT" sz="1200" kern="1200" baseline="0" noProof="0" dirty="0">
                <a:solidFill>
                  <a:schemeClr val="tx1"/>
                </a:solidFill>
                <a:effectLst/>
                <a:latin typeface="+mn-lt"/>
                <a:ea typeface="+mn-ea"/>
                <a:cs typeface="+mn-cs"/>
              </a:rPr>
              <a:t> la soluzione</a:t>
            </a:r>
            <a:r>
              <a:rPr lang="it-IT" sz="1200" b="1" i="1" kern="1200" baseline="0" noProof="0" dirty="0">
                <a:solidFill>
                  <a:schemeClr val="tx1"/>
                </a:solidFill>
                <a:effectLst/>
                <a:latin typeface="+mn-lt"/>
                <a:ea typeface="+mn-ea"/>
                <a:cs typeface="+mn-cs"/>
              </a:rPr>
              <a:t>? (Il METODO DELE SEMAFORO</a:t>
            </a:r>
            <a:r>
              <a:rPr lang="it-IT" sz="1200" kern="1200" baseline="0" noProof="0" dirty="0">
                <a:solidFill>
                  <a:schemeClr val="tx1"/>
                </a:solidFill>
                <a:effectLst/>
                <a:latin typeface="+mn-lt"/>
                <a:ea typeface="+mn-ea"/>
                <a:cs typeface="+mn-cs"/>
              </a:rPr>
              <a:t>!!!)</a:t>
            </a:r>
          </a:p>
          <a:p>
            <a:pPr marL="628650" lvl="1" indent="-171450" algn="l" rtl="0">
              <a:buFont typeface="Wingdings" charset="2"/>
              <a:buChar char="v"/>
            </a:pPr>
            <a:endParaRPr lang="it-IT" sz="1200" kern="1200" baseline="0" noProof="0" dirty="0">
              <a:solidFill>
                <a:schemeClr val="tx1"/>
              </a:solidFill>
              <a:effectLst/>
              <a:latin typeface="+mn-lt"/>
              <a:ea typeface="+mn-ea"/>
              <a:cs typeface="+mn-cs"/>
            </a:endParaRPr>
          </a:p>
          <a:p>
            <a:pPr marL="171450" indent="-171450" algn="l" rtl="0">
              <a:buFont typeface="Arial"/>
              <a:buChar char="•"/>
            </a:pPr>
            <a:r>
              <a:rPr lang="it-IT" sz="1200" kern="1200" dirty="0">
                <a:solidFill>
                  <a:schemeClr val="tx1"/>
                </a:solidFill>
                <a:effectLst/>
                <a:latin typeface="+mn-lt"/>
                <a:ea typeface="+mn-ea"/>
                <a:cs typeface="+mn-cs"/>
              </a:rPr>
              <a:t>Questo momento è un’ottima occasione innanzitutto</a:t>
            </a:r>
            <a:r>
              <a:rPr lang="it-IT" sz="1200" kern="1200" baseline="0" dirty="0">
                <a:solidFill>
                  <a:schemeClr val="tx1"/>
                </a:solidFill>
                <a:effectLst/>
                <a:latin typeface="+mn-lt"/>
                <a:ea typeface="+mn-ea"/>
                <a:cs typeface="+mn-cs"/>
              </a:rPr>
              <a:t> </a:t>
            </a:r>
            <a:r>
              <a:rPr lang="it-IT" sz="1200" kern="1200" dirty="0">
                <a:solidFill>
                  <a:schemeClr val="tx1"/>
                </a:solidFill>
                <a:effectLst/>
                <a:latin typeface="+mn-lt"/>
                <a:ea typeface="+mn-ea"/>
                <a:cs typeface="+mn-cs"/>
              </a:rPr>
              <a:t>per </a:t>
            </a:r>
            <a:r>
              <a:rPr lang="it-IT" sz="1200" kern="1200" baseline="0" dirty="0">
                <a:solidFill>
                  <a:schemeClr val="tx1"/>
                </a:solidFill>
                <a:effectLst/>
                <a:latin typeface="+mn-lt"/>
                <a:ea typeface="+mn-ea"/>
                <a:cs typeface="+mn-cs"/>
              </a:rPr>
              <a:t>richiamare, ripassare i 3 passi fondamentali del </a:t>
            </a:r>
            <a:r>
              <a:rPr lang="it-IT" sz="1200" b="1" i="1" kern="1200" baseline="0" dirty="0">
                <a:solidFill>
                  <a:schemeClr val="tx1"/>
                </a:solidFill>
                <a:effectLst/>
                <a:latin typeface="+mn-lt"/>
                <a:ea typeface="+mn-ea"/>
                <a:cs typeface="+mn-cs"/>
              </a:rPr>
              <a:t>Metodo del Semaforo</a:t>
            </a:r>
            <a:r>
              <a:rPr lang="it-IT" sz="1200" kern="1200" baseline="0" dirty="0">
                <a:solidFill>
                  <a:schemeClr val="tx1"/>
                </a:solidFill>
                <a:effectLst/>
                <a:latin typeface="+mn-lt"/>
                <a:ea typeface="+mn-ea"/>
                <a:cs typeface="+mn-cs"/>
              </a:rPr>
              <a:t>. Incoraggia gli alunni a verbalizzare con le proprie parole le diverse fasi del processo metacognitivo.</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it-IT" sz="1200" u="none" kern="1200" baseline="0" dirty="0">
              <a:solidFill>
                <a:schemeClr val="tx1"/>
              </a:solidFill>
              <a:latin typeface="+mn-lt"/>
              <a:ea typeface="+mn-ea"/>
              <a:cs typeface="+mn-cs"/>
            </a:endParaRPr>
          </a:p>
          <a:p>
            <a:pPr marL="0" indent="0" algn="l" rtl="0">
              <a:buFont typeface="Arial"/>
              <a:buNone/>
            </a:pPr>
            <a:r>
              <a:rPr lang="it-IT" sz="1200" b="1" u="sng" kern="1200" baseline="0" dirty="0">
                <a:solidFill>
                  <a:schemeClr val="tx1"/>
                </a:solidFill>
                <a:effectLst/>
                <a:latin typeface="+mn-lt"/>
                <a:ea typeface="+mn-ea"/>
                <a:cs typeface="+mn-cs"/>
              </a:rPr>
              <a:t>NOTA PER L’INSEGNANTE</a:t>
            </a:r>
            <a:endParaRPr lang="it-IT" sz="1200" kern="1200" baseline="0" dirty="0">
              <a:solidFill>
                <a:schemeClr val="tx1"/>
              </a:solidFill>
              <a:effectLst/>
              <a:latin typeface="+mn-lt"/>
              <a:ea typeface="+mn-ea"/>
              <a:cs typeface="+mn-cs"/>
            </a:endParaRPr>
          </a:p>
          <a:p>
            <a:pPr marL="0" indent="0" algn="l" rtl="0">
              <a:buFont typeface="Arial"/>
              <a:buNone/>
            </a:pPr>
            <a:r>
              <a:rPr lang="it-IT" sz="1200" kern="1200" baseline="0" dirty="0">
                <a:solidFill>
                  <a:schemeClr val="tx1"/>
                </a:solidFill>
                <a:effectLst/>
                <a:latin typeface="+mn-lt"/>
                <a:ea typeface="+mn-ea"/>
                <a:cs typeface="+mn-cs"/>
              </a:rPr>
              <a:t>Se la tua classe non ha una conoscenza precedente con i metodi metacognitivi di </a:t>
            </a:r>
            <a:r>
              <a:rPr lang="it-IT" sz="1200" kern="1200" baseline="0" dirty="0" err="1">
                <a:solidFill>
                  <a:schemeClr val="tx1"/>
                </a:solidFill>
                <a:effectLst/>
                <a:latin typeface="+mn-lt"/>
                <a:ea typeface="+mn-ea"/>
                <a:cs typeface="+mn-cs"/>
              </a:rPr>
              <a:t>Accelium</a:t>
            </a:r>
            <a:r>
              <a:rPr lang="it-IT" sz="1200" kern="1200" baseline="0" dirty="0">
                <a:solidFill>
                  <a:schemeClr val="tx1"/>
                </a:solidFill>
                <a:effectLst/>
                <a:latin typeface="+mn-lt"/>
                <a:ea typeface="+mn-ea"/>
                <a:cs typeface="+mn-cs"/>
              </a:rPr>
              <a:t>, non le sarà famigliare il modello metacognitivo del </a:t>
            </a:r>
            <a:r>
              <a:rPr lang="it-IT" sz="1200" b="1" i="1" kern="1200" baseline="0" dirty="0">
                <a:solidFill>
                  <a:schemeClr val="tx1"/>
                </a:solidFill>
                <a:effectLst/>
                <a:latin typeface="+mn-lt"/>
                <a:ea typeface="+mn-ea"/>
                <a:cs typeface="+mn-cs"/>
              </a:rPr>
              <a:t>METODO DEL SEMAFORO</a:t>
            </a:r>
            <a:r>
              <a:rPr lang="it-IT" sz="1200" kern="1200" baseline="0" dirty="0">
                <a:solidFill>
                  <a:schemeClr val="tx1"/>
                </a:solidFill>
                <a:effectLst/>
                <a:latin typeface="+mn-lt"/>
                <a:ea typeface="+mn-ea"/>
                <a:cs typeface="+mn-cs"/>
              </a:rPr>
              <a:t>. A questo punto </a:t>
            </a:r>
            <a:r>
              <a:rPr lang="fr-FR" sz="1200" kern="1200" baseline="0" dirty="0" err="1">
                <a:solidFill>
                  <a:schemeClr val="tx1"/>
                </a:solidFill>
                <a:effectLst/>
                <a:latin typeface="+mn-lt"/>
                <a:ea typeface="+mn-ea"/>
                <a:cs typeface="+mn-cs"/>
              </a:rPr>
              <a:t>è</a:t>
            </a:r>
            <a:r>
              <a:rPr lang="it-IT" sz="1200" kern="1200" baseline="0" dirty="0">
                <a:solidFill>
                  <a:schemeClr val="tx1"/>
                </a:solidFill>
                <a:effectLst/>
                <a:latin typeface="+mn-lt"/>
                <a:ea typeface="+mn-ea"/>
                <a:cs typeface="+mn-cs"/>
              </a:rPr>
              <a:t> un’ottima occasione per presentarglielo. La prossima diapositiva ti aiuterà per farlo. Inoltre, in questo caso, ti suggerisco di dedicare questa lezione solamente alla presentazione ed approfondimento del </a:t>
            </a:r>
            <a:r>
              <a:rPr lang="it-IT" sz="1200" b="1" i="1" kern="1200" baseline="0" dirty="0">
                <a:solidFill>
                  <a:schemeClr val="tx1"/>
                </a:solidFill>
                <a:effectLst/>
                <a:latin typeface="+mn-lt"/>
                <a:ea typeface="+mn-ea"/>
                <a:cs typeface="+mn-cs"/>
              </a:rPr>
              <a:t>Metodo del Semaforo </a:t>
            </a:r>
            <a:r>
              <a:rPr lang="it-IT" sz="1200" kern="1200" baseline="0" dirty="0">
                <a:solidFill>
                  <a:schemeClr val="tx1"/>
                </a:solidFill>
                <a:effectLst/>
                <a:latin typeface="+mn-lt"/>
                <a:ea typeface="+mn-ea"/>
                <a:cs typeface="+mn-cs"/>
              </a:rPr>
              <a:t>e proporre </a:t>
            </a:r>
            <a:r>
              <a:rPr lang="it-IT" sz="1200" u="sng" kern="1200" baseline="0" dirty="0">
                <a:solidFill>
                  <a:schemeClr val="tx1"/>
                </a:solidFill>
                <a:effectLst/>
                <a:latin typeface="+mn-lt"/>
                <a:ea typeface="+mn-ea"/>
                <a:cs typeface="+mn-cs"/>
              </a:rPr>
              <a:t>solamente nella </a:t>
            </a:r>
            <a:r>
              <a:rPr lang="it-IT" sz="1200" b="0" u="sng" kern="1200" baseline="0" dirty="0">
                <a:solidFill>
                  <a:schemeClr val="tx1"/>
                </a:solidFill>
                <a:effectLst/>
                <a:latin typeface="+mn-lt"/>
                <a:ea typeface="+mn-ea"/>
                <a:cs typeface="+mn-cs"/>
              </a:rPr>
              <a:t>lezione </a:t>
            </a:r>
            <a:r>
              <a:rPr lang="it-IT" sz="1200" b="0" u="none" kern="1200" baseline="0" dirty="0">
                <a:solidFill>
                  <a:schemeClr val="tx1"/>
                </a:solidFill>
                <a:effectLst/>
                <a:latin typeface="+mn-lt"/>
                <a:ea typeface="+mn-ea"/>
                <a:cs typeface="+mn-cs"/>
              </a:rPr>
              <a:t>successiva </a:t>
            </a:r>
            <a:r>
              <a:rPr lang="it-IT" sz="1200" b="1" u="none" kern="1200" baseline="0" dirty="0">
                <a:solidFill>
                  <a:schemeClr val="tx1"/>
                </a:solidFill>
                <a:effectLst/>
                <a:latin typeface="+mn-lt"/>
                <a:ea typeface="+mn-ea"/>
                <a:cs typeface="+mn-cs"/>
              </a:rPr>
              <a:t>il concetto dell’àncora.</a:t>
            </a:r>
            <a:endParaRPr lang="it-IT" sz="1200" b="1" u="none" kern="1200" baseline="0" dirty="0">
              <a:solidFill>
                <a:schemeClr val="tx1"/>
              </a:solidFill>
              <a:latin typeface="+mn-lt"/>
              <a:ea typeface="+mn-ea"/>
              <a:cs typeface="+mn-cs"/>
            </a:endParaRPr>
          </a:p>
          <a:p>
            <a:pPr marL="0" lvl="0" indent="0" algn="l" rtl="0">
              <a:buFont typeface="Arial" panose="020B0604020202020204" pitchFamily="34" charset="0"/>
              <a:buNone/>
            </a:pPr>
            <a:endParaRPr lang="en-US" strike="noStrike" dirty="0"/>
          </a:p>
          <a:p>
            <a:pPr marL="0" lvl="0" indent="0" algn="l" rtl="0">
              <a:buFont typeface="Arial" panose="020B0604020202020204" pitchFamily="34" charset="0"/>
              <a:buNone/>
            </a:pPr>
            <a:endParaRPr lang="en-US" strike="noStrike" dirty="0"/>
          </a:p>
          <a:p>
            <a:pPr marL="0" lvl="0" indent="0" algn="l" rtl="0">
              <a:buFont typeface="Arial" panose="020B0604020202020204" pitchFamily="34" charset="0"/>
              <a:buNone/>
            </a:pPr>
            <a:endParaRPr lang="en-US" strike="noStrik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strike="noStrike" kern="1200" baseline="0" dirty="0">
                <a:solidFill>
                  <a:schemeClr val="tx1"/>
                </a:solidFill>
                <a:effectLst/>
                <a:latin typeface="+mn-lt"/>
                <a:ea typeface="+mn-ea"/>
                <a:cs typeface="+mn-cs"/>
              </a:rPr>
              <a:t>_____________________</a:t>
            </a:r>
            <a:endParaRPr lang="en-US" sz="1200" strike="noStrike" kern="1200" dirty="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lang="en-US" strike="noStrike" dirty="0"/>
          </a:p>
        </p:txBody>
      </p:sp>
      <p:sp>
        <p:nvSpPr>
          <p:cNvPr id="4" name="מציין מיקום של מספר שקופית 3"/>
          <p:cNvSpPr>
            <a:spLocks noGrp="1"/>
          </p:cNvSpPr>
          <p:nvPr>
            <p:ph type="sldNum" sz="quarter" idx="10"/>
          </p:nvPr>
        </p:nvSpPr>
        <p:spPr/>
        <p:txBody>
          <a:bodyPr/>
          <a:lstStyle/>
          <a:p>
            <a:fld id="{B572197C-167E-4029-97D6-565BBFCA49B9}" type="slidenum">
              <a:rPr lang="en-US" smtClean="0"/>
              <a:t>3</a:t>
            </a:fld>
            <a:endParaRPr lang="en-US"/>
          </a:p>
        </p:txBody>
      </p:sp>
    </p:spTree>
    <p:extLst>
      <p:ext uri="{BB962C8B-B14F-4D97-AF65-F5344CB8AC3E}">
        <p14:creationId xmlns:p14="http://schemas.microsoft.com/office/powerpoint/2010/main" val="41295315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it-IT" b="1" u="sng" dirty="0"/>
              <a:t>Guida docente</a:t>
            </a:r>
            <a:endParaRPr lang="en-US" b="1" u="sng"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it-IT"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U</a:t>
            </a:r>
            <a:r>
              <a:rPr lang="it-IT" b="0" dirty="0" err="1"/>
              <a:t>tilizzando</a:t>
            </a:r>
            <a:r>
              <a:rPr lang="it-IT" b="0" dirty="0"/>
              <a:t> l’immagine dello schermo introducete/ripassate</a:t>
            </a:r>
            <a:r>
              <a:rPr lang="it-IT" b="0" baseline="0" dirty="0"/>
              <a:t> le 3 fasi del processo metacognitivo con gli studenti?.</a:t>
            </a:r>
            <a:endParaRPr lang="it-IT"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it-IT"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it-IT" b="0" dirty="0"/>
              <a:t>Prima</a:t>
            </a:r>
            <a:r>
              <a:rPr lang="it-IT" b="0" baseline="0" dirty="0"/>
              <a:t> </a:t>
            </a:r>
            <a:r>
              <a:rPr lang="it-IT" b="0" dirty="0"/>
              <a:t>accendo la </a:t>
            </a:r>
            <a:r>
              <a:rPr lang="it-IT" b="0" u="sng" dirty="0">
                <a:solidFill>
                  <a:srgbClr val="FF0000"/>
                </a:solidFill>
              </a:rPr>
              <a:t>LUCE</a:t>
            </a:r>
            <a:r>
              <a:rPr lang="it-IT" b="0" u="sng" baseline="0" dirty="0">
                <a:solidFill>
                  <a:srgbClr val="FF0000"/>
                </a:solidFill>
              </a:rPr>
              <a:t> ROSSA</a:t>
            </a:r>
            <a:r>
              <a:rPr lang="en-US" b="0" u="none" baseline="0" dirty="0">
                <a:solidFill>
                  <a:schemeClr val="tx1"/>
                </a:solidFill>
              </a:rPr>
              <a:t>, </a:t>
            </a:r>
            <a:r>
              <a:rPr lang="en-US" b="0" u="none" baseline="0" dirty="0" err="1">
                <a:solidFill>
                  <a:schemeClr val="tx1"/>
                </a:solidFill>
              </a:rPr>
              <a:t>quindi</a:t>
            </a:r>
            <a:r>
              <a:rPr lang="en-US" b="0" u="none" baseline="0" dirty="0">
                <a:solidFill>
                  <a:schemeClr val="tx1"/>
                </a:solidFill>
              </a:rPr>
              <a:t> </a:t>
            </a:r>
            <a:r>
              <a:rPr lang="it-IT" b="1" i="1" u="none" dirty="0"/>
              <a:t>MI FERMO</a:t>
            </a:r>
            <a:r>
              <a:rPr lang="it-IT" b="0" dirty="0"/>
              <a:t>!!</a:t>
            </a:r>
            <a:endParaRPr lang="it-IT" b="0"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it-IT"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it-IT" b="0" dirty="0"/>
              <a:t>Poi accendo la </a:t>
            </a:r>
            <a:r>
              <a:rPr lang="it-IT" b="0" u="sng" dirty="0"/>
              <a:t>LUCE GIALLA</a:t>
            </a:r>
            <a:r>
              <a:rPr lang="it-IT" b="0" dirty="0"/>
              <a:t>, quindi</a:t>
            </a:r>
            <a:r>
              <a:rPr lang="it-IT" b="0" baseline="0" dirty="0"/>
              <a:t> </a:t>
            </a:r>
            <a:r>
              <a:rPr lang="it-IT" b="1" i="1" baseline="0" dirty="0"/>
              <a:t>RIFLETTO</a:t>
            </a:r>
            <a:r>
              <a:rPr lang="it-IT" b="1" i="1" dirty="0"/>
              <a:t>, OSSERVO,</a:t>
            </a:r>
            <a:r>
              <a:rPr lang="it-IT" b="0" dirty="0"/>
              <a:t> </a:t>
            </a:r>
            <a:r>
              <a:rPr lang="it-IT" b="1" i="1" baseline="0" dirty="0"/>
              <a:t>ANALIZZO e CONFRONTO </a:t>
            </a:r>
            <a:r>
              <a:rPr lang="it-IT" b="0" i="0" baseline="0" dirty="0"/>
              <a:t>le informazioni.</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it-IT" b="0" i="0"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2000" i="0" baseline="0" dirty="0" err="1">
                <a:solidFill>
                  <a:schemeClr val="bg1"/>
                </a:solidFill>
              </a:rPr>
              <a:t>Dopo</a:t>
            </a:r>
            <a:r>
              <a:rPr lang="en-US" sz="2000" i="0" baseline="0" dirty="0">
                <a:solidFill>
                  <a:schemeClr val="bg1"/>
                </a:solidFill>
              </a:rPr>
              <a:t> aver </a:t>
            </a:r>
            <a:r>
              <a:rPr lang="en-US" sz="2000" i="0" baseline="0" dirty="0" err="1">
                <a:solidFill>
                  <a:schemeClr val="bg1"/>
                </a:solidFill>
              </a:rPr>
              <a:t>riflettuto</a:t>
            </a:r>
            <a:r>
              <a:rPr lang="en-US" sz="2000" i="0" baseline="0" dirty="0">
                <a:solidFill>
                  <a:schemeClr val="bg1"/>
                </a:solidFill>
              </a:rPr>
              <a:t>, </a:t>
            </a:r>
            <a:r>
              <a:rPr lang="en-US" sz="2000" i="0" baseline="0" dirty="0" err="1">
                <a:solidFill>
                  <a:schemeClr val="bg1"/>
                </a:solidFill>
              </a:rPr>
              <a:t>accendo</a:t>
            </a:r>
            <a:r>
              <a:rPr lang="en-US" sz="2000" i="0" baseline="0" dirty="0">
                <a:solidFill>
                  <a:schemeClr val="bg1"/>
                </a:solidFill>
              </a:rPr>
              <a:t> la </a:t>
            </a:r>
            <a:r>
              <a:rPr lang="en-US" sz="2000" b="1" i="0" u="none" baseline="0" dirty="0">
                <a:solidFill>
                  <a:schemeClr val="bg1"/>
                </a:solidFill>
              </a:rPr>
              <a:t>LUCE VERDE</a:t>
            </a:r>
            <a:r>
              <a:rPr lang="en-US" sz="2000" b="0" i="0" u="none" baseline="0" dirty="0">
                <a:solidFill>
                  <a:schemeClr val="bg1"/>
                </a:solidFill>
              </a:rPr>
              <a:t> </a:t>
            </a:r>
            <a:r>
              <a:rPr lang="en-US" sz="2000" i="0" baseline="0" dirty="0">
                <a:solidFill>
                  <a:schemeClr val="bg1"/>
                </a:solidFill>
              </a:rPr>
              <a:t>e </a:t>
            </a:r>
            <a:r>
              <a:rPr lang="en-US" sz="2000" b="1" i="1" baseline="0" dirty="0">
                <a:solidFill>
                  <a:schemeClr val="bg1"/>
                </a:solidFill>
              </a:rPr>
              <a:t>AGISCO</a:t>
            </a:r>
            <a:r>
              <a:rPr lang="en-US" sz="2000" b="0" i="0" baseline="0" dirty="0">
                <a:solidFill>
                  <a:schemeClr val="bg1"/>
                </a:solidFill>
              </a:rPr>
              <a:t>.</a:t>
            </a:r>
          </a:p>
          <a:p>
            <a:pPr marL="457200" marR="0" indent="-457200" algn="l" defTabSz="914400" rtl="1" eaLnBrk="1" fontAlgn="auto" latinLnBrk="0" hangingPunct="1">
              <a:lnSpc>
                <a:spcPct val="100000"/>
              </a:lnSpc>
              <a:spcBef>
                <a:spcPts val="0"/>
              </a:spcBef>
              <a:spcAft>
                <a:spcPts val="0"/>
              </a:spcAft>
              <a:buClrTx/>
              <a:buSzTx/>
              <a:buFontTx/>
              <a:buAutoNum type="arabicPeriod" startAt="3"/>
              <a:tabLst/>
              <a:defRPr/>
            </a:pPr>
            <a:endParaRPr lang="en-US" sz="2000" b="0" i="0" baseline="0" dirty="0">
              <a:solidFill>
                <a:schemeClr val="bg1"/>
              </a:solidFill>
            </a:endParaRPr>
          </a:p>
          <a:p>
            <a:pPr marL="342900" marR="0" indent="-342900" algn="l" defTabSz="914400" rtl="1" eaLnBrk="1" fontAlgn="auto" latinLnBrk="0" hangingPunct="1">
              <a:lnSpc>
                <a:spcPct val="100000"/>
              </a:lnSpc>
              <a:spcBef>
                <a:spcPts val="0"/>
              </a:spcBef>
              <a:spcAft>
                <a:spcPts val="0"/>
              </a:spcAft>
              <a:buClrTx/>
              <a:buSzTx/>
              <a:buFont typeface="Arial"/>
              <a:buChar char="•"/>
              <a:tabLst/>
              <a:defRPr/>
            </a:pPr>
            <a:r>
              <a:rPr lang="en-US" sz="2000" b="0" i="0" baseline="0" dirty="0" err="1">
                <a:solidFill>
                  <a:schemeClr val="bg1"/>
                </a:solidFill>
              </a:rPr>
              <a:t>Ricorda</a:t>
            </a:r>
            <a:r>
              <a:rPr lang="en-US" sz="2000" b="0" i="0" baseline="0" dirty="0">
                <a:solidFill>
                  <a:schemeClr val="bg1"/>
                </a:solidFill>
              </a:rPr>
              <a:t> </a:t>
            </a:r>
            <a:r>
              <a:rPr lang="en-US" sz="2000" b="0" i="0" baseline="0" dirty="0" err="1">
                <a:solidFill>
                  <a:schemeClr val="bg1"/>
                </a:solidFill>
              </a:rPr>
              <a:t>agli</a:t>
            </a:r>
            <a:r>
              <a:rPr lang="en-US" sz="2000" b="0" i="0" baseline="0" dirty="0">
                <a:solidFill>
                  <a:schemeClr val="bg1"/>
                </a:solidFill>
              </a:rPr>
              <a:t> </a:t>
            </a:r>
            <a:r>
              <a:rPr lang="en-US" sz="2000" b="0" i="0" baseline="0" dirty="0" err="1">
                <a:solidFill>
                  <a:schemeClr val="bg1"/>
                </a:solidFill>
              </a:rPr>
              <a:t>studenti</a:t>
            </a:r>
            <a:r>
              <a:rPr lang="en-US" sz="2000" b="0" i="0" baseline="0" dirty="0">
                <a:solidFill>
                  <a:schemeClr val="bg1"/>
                </a:solidFill>
              </a:rPr>
              <a:t> </a:t>
            </a:r>
            <a:r>
              <a:rPr lang="en-US" sz="2000" b="0" i="0" baseline="0" dirty="0" err="1">
                <a:solidFill>
                  <a:schemeClr val="bg1"/>
                </a:solidFill>
              </a:rPr>
              <a:t>anche</a:t>
            </a:r>
            <a:r>
              <a:rPr lang="en-US" sz="2000" b="0" i="0" baseline="0" dirty="0">
                <a:solidFill>
                  <a:schemeClr val="bg1"/>
                </a:solidFill>
              </a:rPr>
              <a:t> </a:t>
            </a:r>
            <a:r>
              <a:rPr lang="en-US" sz="2000" b="0" i="0" baseline="0" dirty="0" err="1">
                <a:solidFill>
                  <a:schemeClr val="bg1"/>
                </a:solidFill>
              </a:rPr>
              <a:t>che</a:t>
            </a:r>
            <a:r>
              <a:rPr lang="en-US" sz="2000" b="0" i="0" baseline="0" dirty="0">
                <a:solidFill>
                  <a:schemeClr val="bg1"/>
                </a:solidFill>
              </a:rPr>
              <a:t>, </a:t>
            </a:r>
            <a:r>
              <a:rPr lang="en-US" sz="2000" b="0" i="0" baseline="0" dirty="0" err="1">
                <a:solidFill>
                  <a:schemeClr val="bg1"/>
                </a:solidFill>
              </a:rPr>
              <a:t>attraverso</a:t>
            </a:r>
            <a:r>
              <a:rPr lang="en-US" sz="2000" b="0" i="0" baseline="0" dirty="0">
                <a:solidFill>
                  <a:schemeClr val="bg1"/>
                </a:solidFill>
              </a:rPr>
              <a:t> </a:t>
            </a:r>
            <a:r>
              <a:rPr lang="en-US" sz="2000" b="0" i="0" baseline="0" dirty="0" err="1">
                <a:solidFill>
                  <a:schemeClr val="bg1"/>
                </a:solidFill>
              </a:rPr>
              <a:t>alcuni</a:t>
            </a:r>
            <a:r>
              <a:rPr lang="en-US" sz="2000" b="0" i="0" baseline="0" dirty="0">
                <a:solidFill>
                  <a:schemeClr val="bg1"/>
                </a:solidFill>
              </a:rPr>
              <a:t> </a:t>
            </a:r>
            <a:r>
              <a:rPr lang="en-US" sz="2000" b="0" i="0" baseline="0" dirty="0" err="1">
                <a:solidFill>
                  <a:schemeClr val="bg1"/>
                </a:solidFill>
              </a:rPr>
              <a:t>esempi</a:t>
            </a:r>
            <a:r>
              <a:rPr lang="en-US" sz="2000" b="0" i="0" baseline="0" dirty="0">
                <a:solidFill>
                  <a:schemeClr val="bg1"/>
                </a:solidFill>
              </a:rPr>
              <a:t> </a:t>
            </a:r>
            <a:r>
              <a:rPr lang="en-US" sz="2000" b="0" i="0" baseline="0" dirty="0" err="1">
                <a:solidFill>
                  <a:schemeClr val="bg1"/>
                </a:solidFill>
              </a:rPr>
              <a:t>della</a:t>
            </a:r>
            <a:r>
              <a:rPr lang="en-US" sz="2000" b="0" i="0" baseline="0" dirty="0">
                <a:solidFill>
                  <a:schemeClr val="bg1"/>
                </a:solidFill>
              </a:rPr>
              <a:t> nostra vita, </a:t>
            </a:r>
            <a:r>
              <a:rPr lang="en-US" sz="2000" b="0" i="0" baseline="0" dirty="0" err="1">
                <a:solidFill>
                  <a:schemeClr val="bg1"/>
                </a:solidFill>
              </a:rPr>
              <a:t>abbiamo</a:t>
            </a:r>
            <a:r>
              <a:rPr lang="en-US" sz="2000" b="0" i="0" baseline="0" dirty="0">
                <a:solidFill>
                  <a:schemeClr val="bg1"/>
                </a:solidFill>
              </a:rPr>
              <a:t> </a:t>
            </a:r>
            <a:r>
              <a:rPr lang="en-US" sz="2000" b="0" i="0" baseline="0" dirty="0" err="1">
                <a:solidFill>
                  <a:schemeClr val="bg1"/>
                </a:solidFill>
              </a:rPr>
              <a:t>già</a:t>
            </a:r>
            <a:r>
              <a:rPr lang="en-US" sz="2000" b="0" i="0" baseline="0" dirty="0">
                <a:solidFill>
                  <a:schemeClr val="bg1"/>
                </a:solidFill>
              </a:rPr>
              <a:t> </a:t>
            </a:r>
            <a:r>
              <a:rPr lang="en-US" sz="2000" b="0" i="0" baseline="0" dirty="0" err="1">
                <a:solidFill>
                  <a:schemeClr val="bg1"/>
                </a:solidFill>
              </a:rPr>
              <a:t>riflettuto</a:t>
            </a:r>
            <a:r>
              <a:rPr lang="en-US" sz="2000" b="0" i="0" baseline="0" dirty="0">
                <a:solidFill>
                  <a:schemeClr val="bg1"/>
                </a:solidFill>
              </a:rPr>
              <a:t> </a:t>
            </a:r>
            <a:r>
              <a:rPr lang="en-US" sz="2000" b="0" i="0" baseline="0" dirty="0" err="1">
                <a:solidFill>
                  <a:schemeClr val="bg1"/>
                </a:solidFill>
              </a:rPr>
              <a:t>più</a:t>
            </a:r>
            <a:r>
              <a:rPr lang="en-US" sz="2000" b="0" i="0" baseline="0" dirty="0">
                <a:solidFill>
                  <a:schemeClr val="bg1"/>
                </a:solidFill>
              </a:rPr>
              <a:t> volte </a:t>
            </a:r>
            <a:r>
              <a:rPr lang="en-US" sz="2000" b="0" i="0" baseline="0" dirty="0" err="1">
                <a:solidFill>
                  <a:schemeClr val="bg1"/>
                </a:solidFill>
              </a:rPr>
              <a:t>quanto</a:t>
            </a:r>
            <a:r>
              <a:rPr lang="en-US" sz="2000" b="0" i="0" baseline="0" dirty="0">
                <a:solidFill>
                  <a:schemeClr val="bg1"/>
                </a:solidFill>
              </a:rPr>
              <a:t> </a:t>
            </a:r>
            <a:r>
              <a:rPr lang="en-US" sz="2000" b="0" i="0" baseline="0" dirty="0" err="1">
                <a:solidFill>
                  <a:schemeClr val="bg1"/>
                </a:solidFill>
              </a:rPr>
              <a:t>importante</a:t>
            </a:r>
            <a:r>
              <a:rPr lang="en-US" sz="2000" b="0" i="0" baseline="0" dirty="0">
                <a:solidFill>
                  <a:schemeClr val="bg1"/>
                </a:solidFill>
              </a:rPr>
              <a:t> e </a:t>
            </a:r>
            <a:r>
              <a:rPr lang="en-US" sz="2000" b="0" i="0" baseline="0" dirty="0" err="1">
                <a:solidFill>
                  <a:schemeClr val="bg1"/>
                </a:solidFill>
              </a:rPr>
              <a:t>necessario</a:t>
            </a:r>
            <a:r>
              <a:rPr lang="en-US" sz="2000" b="0" i="0" baseline="0" dirty="0">
                <a:solidFill>
                  <a:schemeClr val="bg1"/>
                </a:solidFill>
              </a:rPr>
              <a:t> </a:t>
            </a:r>
            <a:r>
              <a:rPr lang="en-US" sz="2000" b="0" i="0" baseline="0" dirty="0" err="1">
                <a:solidFill>
                  <a:schemeClr val="bg1"/>
                </a:solidFill>
              </a:rPr>
              <a:t>utilizzare</a:t>
            </a:r>
            <a:r>
              <a:rPr lang="en-US" sz="2000" b="0" i="0" baseline="0" dirty="0">
                <a:solidFill>
                  <a:schemeClr val="bg1"/>
                </a:solidFill>
              </a:rPr>
              <a:t> </a:t>
            </a:r>
            <a:r>
              <a:rPr lang="en-US" sz="2000" b="1" i="1" baseline="0" dirty="0" err="1">
                <a:solidFill>
                  <a:schemeClr val="bg1"/>
                </a:solidFill>
              </a:rPr>
              <a:t>il</a:t>
            </a:r>
            <a:r>
              <a:rPr lang="en-US" sz="2000" b="1" i="1" baseline="0" dirty="0">
                <a:solidFill>
                  <a:schemeClr val="bg1"/>
                </a:solidFill>
              </a:rPr>
              <a:t> </a:t>
            </a:r>
            <a:r>
              <a:rPr lang="en-US" sz="2000" b="1" i="1" baseline="0" dirty="0" err="1">
                <a:solidFill>
                  <a:schemeClr val="bg1"/>
                </a:solidFill>
              </a:rPr>
              <a:t>Metodo</a:t>
            </a:r>
            <a:r>
              <a:rPr lang="en-US" sz="2000" b="1" i="1" baseline="0" dirty="0">
                <a:solidFill>
                  <a:schemeClr val="bg1"/>
                </a:solidFill>
              </a:rPr>
              <a:t> del </a:t>
            </a:r>
            <a:r>
              <a:rPr lang="en-US" sz="2000" b="1" i="1" baseline="0" dirty="0" err="1">
                <a:solidFill>
                  <a:schemeClr val="bg1"/>
                </a:solidFill>
              </a:rPr>
              <a:t>Semaforo</a:t>
            </a:r>
            <a:r>
              <a:rPr lang="en-US" sz="2000" b="1" i="1" baseline="0" dirty="0">
                <a:solidFill>
                  <a:schemeClr val="bg1"/>
                </a:solidFill>
              </a:rPr>
              <a:t> </a:t>
            </a:r>
            <a:r>
              <a:rPr lang="en-US" sz="2000" b="0" i="0" baseline="0" dirty="0">
                <a:solidFill>
                  <a:schemeClr val="bg1"/>
                </a:solidFill>
              </a:rPr>
              <a:t>non </a:t>
            </a:r>
            <a:r>
              <a:rPr lang="en-US" sz="2000" b="0" i="0" baseline="0" dirty="0" err="1">
                <a:solidFill>
                  <a:schemeClr val="bg1"/>
                </a:solidFill>
              </a:rPr>
              <a:t>solamente</a:t>
            </a:r>
            <a:r>
              <a:rPr lang="en-US" sz="2000" b="0" i="0" baseline="0" dirty="0">
                <a:solidFill>
                  <a:schemeClr val="bg1"/>
                </a:solidFill>
              </a:rPr>
              <a:t> </a:t>
            </a:r>
            <a:r>
              <a:rPr lang="en-US" sz="2000" b="0" i="0" baseline="0" dirty="0" err="1">
                <a:solidFill>
                  <a:schemeClr val="bg1"/>
                </a:solidFill>
              </a:rPr>
              <a:t>nel</a:t>
            </a:r>
            <a:r>
              <a:rPr lang="en-US" sz="2000" b="0" i="0" baseline="0" dirty="0">
                <a:solidFill>
                  <a:schemeClr val="bg1"/>
                </a:solidFill>
              </a:rPr>
              <a:t> </a:t>
            </a:r>
            <a:r>
              <a:rPr lang="en-US" sz="2000" b="0" i="0" baseline="0" dirty="0" err="1">
                <a:solidFill>
                  <a:schemeClr val="bg1"/>
                </a:solidFill>
              </a:rPr>
              <a:t>gioco</a:t>
            </a:r>
            <a:r>
              <a:rPr lang="en-US" sz="2000" b="0" i="0" baseline="0" dirty="0">
                <a:solidFill>
                  <a:schemeClr val="bg1"/>
                </a:solidFill>
              </a:rPr>
              <a:t> ma </a:t>
            </a:r>
            <a:r>
              <a:rPr lang="en-US" sz="2000" b="0" i="0" baseline="0" dirty="0" err="1">
                <a:solidFill>
                  <a:schemeClr val="bg1"/>
                </a:solidFill>
              </a:rPr>
              <a:t>anche</a:t>
            </a:r>
            <a:r>
              <a:rPr lang="en-US" sz="2000" b="0" i="0" baseline="0" dirty="0">
                <a:solidFill>
                  <a:schemeClr val="bg1"/>
                </a:solidFill>
              </a:rPr>
              <a:t> in </a:t>
            </a:r>
            <a:r>
              <a:rPr lang="en-US" sz="2000" b="0" i="0" baseline="0" dirty="0" err="1">
                <a:solidFill>
                  <a:schemeClr val="bg1"/>
                </a:solidFill>
              </a:rPr>
              <a:t>altre</a:t>
            </a:r>
            <a:r>
              <a:rPr lang="en-US" sz="2000" b="0" i="0" baseline="0" dirty="0">
                <a:solidFill>
                  <a:schemeClr val="bg1"/>
                </a:solidFill>
              </a:rPr>
              <a:t> </a:t>
            </a:r>
            <a:r>
              <a:rPr lang="en-US" sz="2000" b="0" i="0" baseline="0" dirty="0" err="1">
                <a:solidFill>
                  <a:schemeClr val="bg1"/>
                </a:solidFill>
              </a:rPr>
              <a:t>situazioni</a:t>
            </a:r>
            <a:r>
              <a:rPr lang="en-US" sz="2000" b="0" i="0" baseline="0" dirty="0">
                <a:solidFill>
                  <a:schemeClr val="bg1"/>
                </a:solidFill>
              </a:rPr>
              <a:t> </a:t>
            </a:r>
            <a:r>
              <a:rPr lang="en-US" sz="2000" b="0" i="0" baseline="0" dirty="0" err="1">
                <a:solidFill>
                  <a:schemeClr val="bg1"/>
                </a:solidFill>
              </a:rPr>
              <a:t>della</a:t>
            </a:r>
            <a:r>
              <a:rPr lang="en-US" sz="2000" b="0" i="0" baseline="0" dirty="0">
                <a:solidFill>
                  <a:schemeClr val="bg1"/>
                </a:solidFill>
              </a:rPr>
              <a:t> </a:t>
            </a:r>
            <a:r>
              <a:rPr lang="en-US" sz="2000" b="0" i="0" baseline="0" dirty="0" err="1">
                <a:solidFill>
                  <a:schemeClr val="bg1"/>
                </a:solidFill>
              </a:rPr>
              <a:t>quotidianità</a:t>
            </a:r>
            <a:r>
              <a:rPr lang="en-US" sz="2000" b="0" i="0" baseline="0" dirty="0">
                <a:solidFill>
                  <a:schemeClr val="bg1"/>
                </a:solidFill>
              </a:rPr>
              <a:t>. </a:t>
            </a:r>
            <a:r>
              <a:rPr lang="en-US" sz="2000" b="0" i="0" baseline="0" dirty="0" err="1">
                <a:solidFill>
                  <a:schemeClr val="bg1"/>
                </a:solidFill>
              </a:rPr>
              <a:t>Chiedi</a:t>
            </a:r>
            <a:r>
              <a:rPr lang="en-US" sz="2000" b="0" i="0" baseline="0" dirty="0">
                <a:solidFill>
                  <a:schemeClr val="bg1"/>
                </a:solidFill>
              </a:rPr>
              <a:t> se </a:t>
            </a:r>
            <a:r>
              <a:rPr lang="en-US" sz="2000" b="0" i="0" baseline="0" dirty="0" err="1">
                <a:solidFill>
                  <a:schemeClr val="bg1"/>
                </a:solidFill>
              </a:rPr>
              <a:t>ricordano</a:t>
            </a:r>
            <a:r>
              <a:rPr lang="en-US" sz="2000" b="0" i="0" baseline="0" dirty="0">
                <a:solidFill>
                  <a:schemeClr val="bg1"/>
                </a:solidFill>
              </a:rPr>
              <a:t> </a:t>
            </a:r>
            <a:r>
              <a:rPr lang="en-US" sz="2000" b="0" i="0" baseline="0" dirty="0" err="1">
                <a:solidFill>
                  <a:schemeClr val="bg1"/>
                </a:solidFill>
              </a:rPr>
              <a:t>alcuni</a:t>
            </a:r>
            <a:r>
              <a:rPr lang="en-US" sz="2000" b="0" i="0" baseline="0" dirty="0">
                <a:solidFill>
                  <a:schemeClr val="bg1"/>
                </a:solidFill>
              </a:rPr>
              <a:t> </a:t>
            </a:r>
            <a:r>
              <a:rPr lang="en-US" sz="2000" b="0" i="0" baseline="0" dirty="0" err="1">
                <a:solidFill>
                  <a:schemeClr val="bg1"/>
                </a:solidFill>
              </a:rPr>
              <a:t>esempi</a:t>
            </a:r>
            <a:r>
              <a:rPr lang="en-US" sz="2000" b="0" i="0" baseline="0" dirty="0">
                <a:solidFill>
                  <a:schemeClr val="bg1"/>
                </a:solidFill>
              </a:rPr>
              <a:t> </a:t>
            </a:r>
            <a:r>
              <a:rPr lang="en-US" sz="2000" b="0" i="0" baseline="0" dirty="0" err="1">
                <a:solidFill>
                  <a:schemeClr val="bg1"/>
                </a:solidFill>
              </a:rPr>
              <a:t>ed</a:t>
            </a:r>
            <a:r>
              <a:rPr lang="en-US" sz="2000" b="0" i="0" baseline="0" dirty="0">
                <a:solidFill>
                  <a:schemeClr val="bg1"/>
                </a:solidFill>
              </a:rPr>
              <a:t> </a:t>
            </a:r>
            <a:r>
              <a:rPr lang="en-US" sz="2000" b="0" i="0" baseline="0" dirty="0" err="1">
                <a:solidFill>
                  <a:schemeClr val="bg1"/>
                </a:solidFill>
              </a:rPr>
              <a:t>eventualmente</a:t>
            </a:r>
            <a:r>
              <a:rPr lang="en-US" sz="2000" b="0" i="0" baseline="0" dirty="0">
                <a:solidFill>
                  <a:schemeClr val="bg1"/>
                </a:solidFill>
              </a:rPr>
              <a:t> </a:t>
            </a:r>
            <a:r>
              <a:rPr lang="en-US" sz="2000" b="0" i="0" baseline="0" dirty="0" err="1">
                <a:solidFill>
                  <a:schemeClr val="bg1"/>
                </a:solidFill>
              </a:rPr>
              <a:t>citarne</a:t>
            </a:r>
            <a:r>
              <a:rPr lang="en-US" sz="2000" b="0" i="0" baseline="0" dirty="0">
                <a:solidFill>
                  <a:schemeClr val="bg1"/>
                </a:solidFill>
              </a:rPr>
              <a:t> di </a:t>
            </a:r>
            <a:r>
              <a:rPr lang="en-US" sz="2000" b="0" i="0" baseline="0" dirty="0" err="1">
                <a:solidFill>
                  <a:schemeClr val="bg1"/>
                </a:solidFill>
              </a:rPr>
              <a:t>nuovi</a:t>
            </a:r>
            <a:r>
              <a:rPr lang="en-US" sz="2000" b="0" i="0" baseline="0" dirty="0">
                <a:solidFill>
                  <a:schemeClr val="bg1"/>
                </a:solidFill>
              </a:rPr>
              <a:t>. </a:t>
            </a:r>
          </a:p>
          <a:p>
            <a:pPr marL="342900" marR="0" indent="-342900" algn="l" defTabSz="914400" rtl="1" eaLnBrk="1" fontAlgn="auto" latinLnBrk="0" hangingPunct="1">
              <a:lnSpc>
                <a:spcPct val="100000"/>
              </a:lnSpc>
              <a:spcBef>
                <a:spcPts val="0"/>
              </a:spcBef>
              <a:spcAft>
                <a:spcPts val="0"/>
              </a:spcAft>
              <a:buClrTx/>
              <a:buSzTx/>
              <a:buFont typeface="Arial"/>
              <a:buChar char="•"/>
              <a:tabLst/>
              <a:defRPr/>
            </a:pPr>
            <a:r>
              <a:rPr lang="en-US" sz="2000" b="0" i="0" baseline="0" dirty="0" err="1">
                <a:solidFill>
                  <a:schemeClr val="bg1"/>
                </a:solidFill>
              </a:rPr>
              <a:t>Guida</a:t>
            </a:r>
            <a:r>
              <a:rPr lang="en-US" sz="2000" b="0" i="0" baseline="0" dirty="0">
                <a:solidFill>
                  <a:schemeClr val="bg1"/>
                </a:solidFill>
              </a:rPr>
              <a:t> </a:t>
            </a:r>
            <a:r>
              <a:rPr lang="en-US" sz="2000" b="0" i="0" baseline="0" dirty="0" err="1">
                <a:solidFill>
                  <a:schemeClr val="bg1"/>
                </a:solidFill>
              </a:rPr>
              <a:t>gli</a:t>
            </a:r>
            <a:r>
              <a:rPr lang="en-US" sz="2000" b="0" i="0" baseline="0" dirty="0">
                <a:solidFill>
                  <a:schemeClr val="bg1"/>
                </a:solidFill>
              </a:rPr>
              <a:t> </a:t>
            </a:r>
            <a:r>
              <a:rPr lang="en-US" sz="2000" b="0" i="0" baseline="0" dirty="0" err="1">
                <a:solidFill>
                  <a:schemeClr val="bg1"/>
                </a:solidFill>
              </a:rPr>
              <a:t>alunni</a:t>
            </a:r>
            <a:r>
              <a:rPr lang="en-US" sz="2000" b="0" i="0" baseline="0" dirty="0">
                <a:solidFill>
                  <a:schemeClr val="bg1"/>
                </a:solidFill>
              </a:rPr>
              <a:t> </a:t>
            </a:r>
            <a:r>
              <a:rPr lang="en-US" sz="2000" b="0" i="0" baseline="0" dirty="0" err="1">
                <a:solidFill>
                  <a:schemeClr val="bg1"/>
                </a:solidFill>
              </a:rPr>
              <a:t>alla</a:t>
            </a:r>
            <a:r>
              <a:rPr lang="en-US" sz="2000" b="0" i="0" baseline="0" dirty="0">
                <a:solidFill>
                  <a:schemeClr val="bg1"/>
                </a:solidFill>
              </a:rPr>
              <a:t> </a:t>
            </a:r>
            <a:r>
              <a:rPr lang="en-US" sz="2000" b="0" i="0" baseline="0" dirty="0" err="1">
                <a:solidFill>
                  <a:schemeClr val="bg1"/>
                </a:solidFill>
              </a:rPr>
              <a:t>conclusione</a:t>
            </a:r>
            <a:r>
              <a:rPr lang="en-US" sz="2000" b="0" i="0" baseline="0" dirty="0">
                <a:solidFill>
                  <a:schemeClr val="bg1"/>
                </a:solidFill>
              </a:rPr>
              <a:t> </a:t>
            </a:r>
            <a:r>
              <a:rPr lang="en-US" sz="2000" b="0" i="0" baseline="0" dirty="0" err="1">
                <a:solidFill>
                  <a:schemeClr val="bg1"/>
                </a:solidFill>
              </a:rPr>
              <a:t>che</a:t>
            </a:r>
            <a:r>
              <a:rPr lang="en-US" sz="2000" b="0" i="0" baseline="0" dirty="0">
                <a:solidFill>
                  <a:schemeClr val="bg1"/>
                </a:solidFill>
              </a:rPr>
              <a:t> </a:t>
            </a:r>
            <a:r>
              <a:rPr lang="en-US" sz="2000" b="0" i="0" u="sng" baseline="0" dirty="0" err="1">
                <a:solidFill>
                  <a:schemeClr val="bg1"/>
                </a:solidFill>
              </a:rPr>
              <a:t>fermarsi</a:t>
            </a:r>
            <a:r>
              <a:rPr lang="en-US" sz="2000" b="0" i="0" u="sng" baseline="0" dirty="0">
                <a:solidFill>
                  <a:schemeClr val="bg1"/>
                </a:solidFill>
              </a:rPr>
              <a:t> per </a:t>
            </a:r>
            <a:r>
              <a:rPr lang="en-US" sz="2000" b="0" i="0" u="sng" baseline="0" dirty="0" err="1">
                <a:solidFill>
                  <a:schemeClr val="bg1"/>
                </a:solidFill>
              </a:rPr>
              <a:t>riflettere</a:t>
            </a:r>
            <a:r>
              <a:rPr lang="en-US" sz="2000" b="0" i="0" u="sng" baseline="0" dirty="0">
                <a:solidFill>
                  <a:schemeClr val="bg1"/>
                </a:solidFill>
              </a:rPr>
              <a:t> prima di </a:t>
            </a:r>
            <a:r>
              <a:rPr lang="en-US" sz="2000" b="0" i="0" u="sng" baseline="0" dirty="0" err="1">
                <a:solidFill>
                  <a:schemeClr val="bg1"/>
                </a:solidFill>
              </a:rPr>
              <a:t>agire</a:t>
            </a:r>
            <a:r>
              <a:rPr lang="en-US" sz="2000" b="0" i="0" u="sng" baseline="0" dirty="0">
                <a:solidFill>
                  <a:schemeClr val="bg1"/>
                </a:solidFill>
              </a:rPr>
              <a:t> </a:t>
            </a:r>
            <a:r>
              <a:rPr lang="en-US" sz="2000" b="0" i="0" baseline="0" dirty="0" err="1">
                <a:solidFill>
                  <a:schemeClr val="bg1"/>
                </a:solidFill>
              </a:rPr>
              <a:t>è</a:t>
            </a:r>
            <a:r>
              <a:rPr lang="en-US" sz="2000" b="0" i="0" baseline="0" dirty="0">
                <a:solidFill>
                  <a:schemeClr val="bg1"/>
                </a:solidFill>
              </a:rPr>
              <a:t> </a:t>
            </a:r>
            <a:r>
              <a:rPr lang="en-US" sz="2000" b="0" i="0" baseline="0" dirty="0" err="1">
                <a:solidFill>
                  <a:schemeClr val="bg1"/>
                </a:solidFill>
              </a:rPr>
              <a:t>nella</a:t>
            </a:r>
            <a:r>
              <a:rPr lang="en-US" sz="2000" b="0" i="0" baseline="0" dirty="0">
                <a:solidFill>
                  <a:schemeClr val="bg1"/>
                </a:solidFill>
              </a:rPr>
              <a:t> </a:t>
            </a:r>
            <a:r>
              <a:rPr lang="en-US" sz="2000" b="0" i="0" baseline="0" dirty="0" err="1">
                <a:solidFill>
                  <a:schemeClr val="bg1"/>
                </a:solidFill>
              </a:rPr>
              <a:t>maggior</a:t>
            </a:r>
            <a:r>
              <a:rPr lang="en-US" sz="2000" b="0" i="0" baseline="0" dirty="0">
                <a:solidFill>
                  <a:schemeClr val="bg1"/>
                </a:solidFill>
              </a:rPr>
              <a:t> parte </a:t>
            </a:r>
            <a:r>
              <a:rPr lang="en-US" sz="2000" b="0" i="0" baseline="0" dirty="0" err="1">
                <a:solidFill>
                  <a:schemeClr val="bg1"/>
                </a:solidFill>
              </a:rPr>
              <a:t>dei</a:t>
            </a:r>
            <a:r>
              <a:rPr lang="en-US" sz="2000" b="0" i="0" baseline="0" dirty="0">
                <a:solidFill>
                  <a:schemeClr val="bg1"/>
                </a:solidFill>
              </a:rPr>
              <a:t> </a:t>
            </a:r>
            <a:r>
              <a:rPr lang="en-US" sz="2000" b="0" i="0" baseline="0" dirty="0" err="1">
                <a:solidFill>
                  <a:schemeClr val="bg1"/>
                </a:solidFill>
              </a:rPr>
              <a:t>casi</a:t>
            </a:r>
            <a:r>
              <a:rPr lang="en-US" sz="2000" b="0" i="0" baseline="0" dirty="0">
                <a:solidFill>
                  <a:schemeClr val="bg1"/>
                </a:solidFill>
              </a:rPr>
              <a:t> </a:t>
            </a:r>
            <a:r>
              <a:rPr lang="en-US" sz="2000" b="0" i="0" baseline="0" dirty="0" err="1">
                <a:solidFill>
                  <a:schemeClr val="bg1"/>
                </a:solidFill>
              </a:rPr>
              <a:t>della</a:t>
            </a:r>
            <a:r>
              <a:rPr lang="en-US" sz="2000" b="0" i="0" baseline="0" dirty="0">
                <a:solidFill>
                  <a:schemeClr val="bg1"/>
                </a:solidFill>
              </a:rPr>
              <a:t> nostra vita</a:t>
            </a:r>
            <a:r>
              <a:rPr lang="en-US" sz="2000" b="0" i="0" u="sng" baseline="0" dirty="0">
                <a:solidFill>
                  <a:schemeClr val="bg1"/>
                </a:solidFill>
              </a:rPr>
              <a:t>, non </a:t>
            </a:r>
            <a:r>
              <a:rPr lang="en-US" sz="2000" b="0" i="0" u="sng" baseline="0" dirty="0" err="1">
                <a:solidFill>
                  <a:schemeClr val="bg1"/>
                </a:solidFill>
              </a:rPr>
              <a:t>solamente</a:t>
            </a:r>
            <a:r>
              <a:rPr lang="en-US" sz="2000" b="0" i="0" u="sng" baseline="0" dirty="0">
                <a:solidFill>
                  <a:schemeClr val="bg1"/>
                </a:solidFill>
              </a:rPr>
              <a:t> utile, ma </a:t>
            </a:r>
            <a:r>
              <a:rPr lang="en-US" sz="2000" b="0" i="0" u="sng" baseline="0" dirty="0" err="1">
                <a:solidFill>
                  <a:schemeClr val="bg1"/>
                </a:solidFill>
              </a:rPr>
              <a:t>anche</a:t>
            </a:r>
            <a:r>
              <a:rPr lang="en-US" sz="2000" b="0" i="0" u="sng" baseline="0" dirty="0">
                <a:solidFill>
                  <a:schemeClr val="bg1"/>
                </a:solidFill>
              </a:rPr>
              <a:t> </a:t>
            </a:r>
            <a:r>
              <a:rPr lang="en-US" sz="2000" b="0" i="0" u="sng" baseline="0" dirty="0" err="1">
                <a:solidFill>
                  <a:schemeClr val="bg1"/>
                </a:solidFill>
              </a:rPr>
              <a:t>necessario</a:t>
            </a:r>
            <a:r>
              <a:rPr lang="en-US" sz="2000" b="0" i="0" baseline="0" dirty="0">
                <a:solidFill>
                  <a:schemeClr val="bg1"/>
                </a:solidFill>
              </a:rPr>
              <a:t>. </a:t>
            </a:r>
            <a:r>
              <a:rPr lang="en-US" sz="2000" b="0" i="0" baseline="0" dirty="0" err="1">
                <a:solidFill>
                  <a:schemeClr val="bg1"/>
                </a:solidFill>
              </a:rPr>
              <a:t>É</a:t>
            </a:r>
            <a:r>
              <a:rPr lang="en-US" sz="2000" b="0" i="0" baseline="0" dirty="0">
                <a:solidFill>
                  <a:schemeClr val="bg1"/>
                </a:solidFill>
              </a:rPr>
              <a:t> utile per </a:t>
            </a:r>
            <a:r>
              <a:rPr lang="en-US" sz="2000" b="0" i="0" baseline="0" dirty="0" err="1">
                <a:solidFill>
                  <a:schemeClr val="bg1"/>
                </a:solidFill>
              </a:rPr>
              <a:t>evitare</a:t>
            </a:r>
            <a:r>
              <a:rPr lang="en-US" sz="2000" b="0" i="0" baseline="0" dirty="0">
                <a:solidFill>
                  <a:schemeClr val="bg1"/>
                </a:solidFill>
              </a:rPr>
              <a:t> </a:t>
            </a:r>
            <a:r>
              <a:rPr lang="en-US" sz="2000" b="0" i="0" baseline="0" dirty="0" err="1">
                <a:solidFill>
                  <a:schemeClr val="bg1"/>
                </a:solidFill>
              </a:rPr>
              <a:t>errori</a:t>
            </a:r>
            <a:r>
              <a:rPr lang="en-US" sz="2000" b="0" i="0" baseline="0" dirty="0">
                <a:solidFill>
                  <a:schemeClr val="bg1"/>
                </a:solidFill>
              </a:rPr>
              <a:t>, per </a:t>
            </a:r>
            <a:r>
              <a:rPr lang="en-US" sz="2000" b="0" i="0" baseline="0" dirty="0" err="1">
                <a:solidFill>
                  <a:schemeClr val="bg1"/>
                </a:solidFill>
              </a:rPr>
              <a:t>risparmiare</a:t>
            </a:r>
            <a:r>
              <a:rPr lang="en-US" sz="2000" b="0" i="0" baseline="0" dirty="0">
                <a:solidFill>
                  <a:schemeClr val="bg1"/>
                </a:solidFill>
              </a:rPr>
              <a:t> </a:t>
            </a:r>
            <a:r>
              <a:rPr lang="en-US" sz="2000" b="0" i="0" baseline="0" dirty="0" err="1">
                <a:solidFill>
                  <a:schemeClr val="bg1"/>
                </a:solidFill>
              </a:rPr>
              <a:t>fatica</a:t>
            </a:r>
            <a:r>
              <a:rPr lang="en-US" sz="2000" b="0" i="0" baseline="0" dirty="0">
                <a:solidFill>
                  <a:schemeClr val="bg1"/>
                </a:solidFill>
              </a:rPr>
              <a:t>, per </a:t>
            </a:r>
            <a:r>
              <a:rPr lang="en-US" sz="2000" b="0" i="0" baseline="0" dirty="0" err="1">
                <a:solidFill>
                  <a:schemeClr val="bg1"/>
                </a:solidFill>
              </a:rPr>
              <a:t>trovare</a:t>
            </a:r>
            <a:r>
              <a:rPr lang="en-US" sz="2000" b="0" i="0" baseline="0" dirty="0">
                <a:solidFill>
                  <a:schemeClr val="bg1"/>
                </a:solidFill>
              </a:rPr>
              <a:t> </a:t>
            </a:r>
            <a:r>
              <a:rPr lang="en-US" sz="2000" b="0" i="0" baseline="0" dirty="0" err="1">
                <a:solidFill>
                  <a:schemeClr val="bg1"/>
                </a:solidFill>
              </a:rPr>
              <a:t>soluzioni</a:t>
            </a:r>
            <a:r>
              <a:rPr lang="en-US" sz="2000" b="0" i="0" baseline="0" dirty="0">
                <a:solidFill>
                  <a:schemeClr val="bg1"/>
                </a:solidFill>
              </a:rPr>
              <a:t> ad un </a:t>
            </a:r>
            <a:r>
              <a:rPr lang="en-US" sz="2000" b="0" i="0" baseline="0" dirty="0" err="1">
                <a:solidFill>
                  <a:schemeClr val="bg1"/>
                </a:solidFill>
              </a:rPr>
              <a:t>problema</a:t>
            </a:r>
            <a:r>
              <a:rPr lang="en-US" sz="2000" b="0" i="0" baseline="0" dirty="0">
                <a:solidFill>
                  <a:schemeClr val="bg1"/>
                </a:solidFill>
              </a:rPr>
              <a:t> in </a:t>
            </a:r>
            <a:r>
              <a:rPr lang="en-US" sz="2000" b="0" i="0" baseline="0" dirty="0" err="1">
                <a:solidFill>
                  <a:schemeClr val="bg1"/>
                </a:solidFill>
              </a:rPr>
              <a:t>modo</a:t>
            </a:r>
            <a:r>
              <a:rPr lang="en-US" sz="2000" b="0" i="0" baseline="0" dirty="0">
                <a:solidFill>
                  <a:schemeClr val="bg1"/>
                </a:solidFill>
              </a:rPr>
              <a:t> </a:t>
            </a:r>
            <a:r>
              <a:rPr lang="en-US" sz="2000" b="0" i="0" baseline="0" dirty="0" err="1">
                <a:solidFill>
                  <a:schemeClr val="bg1"/>
                </a:solidFill>
              </a:rPr>
              <a:t>più</a:t>
            </a:r>
            <a:r>
              <a:rPr lang="en-US" sz="2000" b="0" i="0" baseline="0" dirty="0">
                <a:solidFill>
                  <a:schemeClr val="bg1"/>
                </a:solidFill>
              </a:rPr>
              <a:t> </a:t>
            </a:r>
            <a:r>
              <a:rPr lang="en-US" sz="2000" b="0" i="0" baseline="0" dirty="0" err="1">
                <a:solidFill>
                  <a:schemeClr val="bg1"/>
                </a:solidFill>
              </a:rPr>
              <a:t>efficace</a:t>
            </a:r>
            <a:r>
              <a:rPr lang="en-US" sz="2000" b="0" i="0" baseline="0" dirty="0">
                <a:solidFill>
                  <a:schemeClr val="bg1"/>
                </a:solidFill>
              </a:rPr>
              <a:t>. A volte, </a:t>
            </a:r>
            <a:r>
              <a:rPr lang="en-US" sz="2000" b="0" i="0" baseline="0" dirty="0" err="1">
                <a:solidFill>
                  <a:schemeClr val="bg1"/>
                </a:solidFill>
              </a:rPr>
              <a:t>addirittura</a:t>
            </a:r>
            <a:r>
              <a:rPr lang="en-US" sz="2000" b="0" i="0" baseline="0" dirty="0">
                <a:solidFill>
                  <a:schemeClr val="bg1"/>
                </a:solidFill>
              </a:rPr>
              <a:t>, </a:t>
            </a:r>
            <a:r>
              <a:rPr lang="en-US" sz="2000" b="0" i="0" baseline="0" dirty="0" err="1">
                <a:solidFill>
                  <a:schemeClr val="bg1"/>
                </a:solidFill>
              </a:rPr>
              <a:t>è</a:t>
            </a:r>
            <a:r>
              <a:rPr lang="en-US" sz="2000" b="0" i="0" baseline="0" dirty="0">
                <a:solidFill>
                  <a:schemeClr val="bg1"/>
                </a:solidFill>
              </a:rPr>
              <a:t> </a:t>
            </a:r>
            <a:r>
              <a:rPr lang="en-US" sz="2000" b="0" i="0" baseline="0" dirty="0" err="1">
                <a:solidFill>
                  <a:schemeClr val="bg1"/>
                </a:solidFill>
              </a:rPr>
              <a:t>necessario</a:t>
            </a:r>
            <a:r>
              <a:rPr lang="en-US" sz="2000" b="0" i="0" baseline="0" dirty="0">
                <a:solidFill>
                  <a:schemeClr val="bg1"/>
                </a:solidFill>
              </a:rPr>
              <a:t>, </a:t>
            </a:r>
            <a:r>
              <a:rPr lang="en-US" sz="2000" b="0" i="0" baseline="0" dirty="0" err="1">
                <a:solidFill>
                  <a:schemeClr val="bg1"/>
                </a:solidFill>
              </a:rPr>
              <a:t>inevitabile</a:t>
            </a:r>
            <a:r>
              <a:rPr lang="en-US" sz="2000" b="0" i="0" baseline="0" dirty="0">
                <a:solidFill>
                  <a:schemeClr val="bg1"/>
                </a:solidFill>
              </a:rPr>
              <a:t> per non </a:t>
            </a:r>
            <a:r>
              <a:rPr lang="en-US" sz="2000" b="0" i="0" baseline="0" dirty="0" err="1">
                <a:solidFill>
                  <a:schemeClr val="bg1"/>
                </a:solidFill>
              </a:rPr>
              <a:t>cacciarci</a:t>
            </a:r>
            <a:r>
              <a:rPr lang="en-US" sz="2000" b="0" i="0" baseline="0" dirty="0">
                <a:solidFill>
                  <a:schemeClr val="bg1"/>
                </a:solidFill>
              </a:rPr>
              <a:t> in </a:t>
            </a:r>
            <a:r>
              <a:rPr lang="en-US" sz="2000" b="0" i="0" baseline="0" dirty="0" err="1">
                <a:solidFill>
                  <a:schemeClr val="bg1"/>
                </a:solidFill>
              </a:rPr>
              <a:t>guai</a:t>
            </a:r>
            <a:r>
              <a:rPr lang="en-US" sz="2000" b="0" i="0" baseline="0" dirty="0">
                <a:solidFill>
                  <a:schemeClr val="bg1"/>
                </a:solidFill>
              </a:rPr>
              <a:t> </a:t>
            </a:r>
            <a:r>
              <a:rPr lang="en-US" sz="2000" b="0" i="0" baseline="0" dirty="0" err="1">
                <a:solidFill>
                  <a:schemeClr val="bg1"/>
                </a:solidFill>
              </a:rPr>
              <a:t>più</a:t>
            </a:r>
            <a:r>
              <a:rPr lang="en-US" sz="2000" b="0" i="0" baseline="0" dirty="0">
                <a:solidFill>
                  <a:schemeClr val="bg1"/>
                </a:solidFill>
              </a:rPr>
              <a:t> </a:t>
            </a:r>
            <a:r>
              <a:rPr lang="en-US" sz="2000" b="0" i="0" baseline="0" dirty="0" err="1">
                <a:solidFill>
                  <a:schemeClr val="bg1"/>
                </a:solidFill>
              </a:rPr>
              <a:t>seri</a:t>
            </a:r>
            <a:r>
              <a:rPr lang="en-US" sz="2000" b="0" i="0" baseline="0" dirty="0">
                <a:solidFill>
                  <a:schemeClr val="bg1"/>
                </a:solidFill>
              </a:rPr>
              <a:t>.</a:t>
            </a:r>
          </a:p>
          <a:p>
            <a:pPr marL="342900" marR="0" indent="-342900" algn="l" defTabSz="914400" rtl="1" eaLnBrk="1" fontAlgn="auto" latinLnBrk="0" hangingPunct="1">
              <a:lnSpc>
                <a:spcPct val="100000"/>
              </a:lnSpc>
              <a:spcBef>
                <a:spcPts val="0"/>
              </a:spcBef>
              <a:spcAft>
                <a:spcPts val="0"/>
              </a:spcAft>
              <a:buClrTx/>
              <a:buSzTx/>
              <a:buFont typeface="Arial"/>
              <a:buChar char="•"/>
              <a:tabLst/>
              <a:defRPr/>
            </a:pPr>
            <a:r>
              <a:rPr lang="en-US" sz="2000" b="0" i="0" baseline="0" dirty="0">
                <a:solidFill>
                  <a:schemeClr val="bg1"/>
                </a:solidFill>
              </a:rPr>
              <a:t>Durante </a:t>
            </a:r>
            <a:r>
              <a:rPr lang="en-US" sz="2000" b="0" i="0" baseline="0" dirty="0" err="1">
                <a:solidFill>
                  <a:schemeClr val="bg1"/>
                </a:solidFill>
              </a:rPr>
              <a:t>l’uso</a:t>
            </a:r>
            <a:r>
              <a:rPr lang="en-US" sz="2000" b="0" i="0" baseline="0" dirty="0">
                <a:solidFill>
                  <a:schemeClr val="bg1"/>
                </a:solidFill>
              </a:rPr>
              <a:t> del</a:t>
            </a:r>
            <a:r>
              <a:rPr lang="en-US" sz="2000" b="1" i="1" baseline="0" dirty="0">
                <a:solidFill>
                  <a:schemeClr val="bg1"/>
                </a:solidFill>
              </a:rPr>
              <a:t> </a:t>
            </a:r>
            <a:r>
              <a:rPr lang="en-US" sz="2000" b="1" i="1" baseline="0" dirty="0" err="1">
                <a:solidFill>
                  <a:schemeClr val="bg1"/>
                </a:solidFill>
              </a:rPr>
              <a:t>Metodo</a:t>
            </a:r>
            <a:r>
              <a:rPr lang="en-US" sz="2000" b="1" i="1" baseline="0" dirty="0">
                <a:solidFill>
                  <a:schemeClr val="bg1"/>
                </a:solidFill>
              </a:rPr>
              <a:t> del </a:t>
            </a:r>
            <a:r>
              <a:rPr lang="en-US" sz="2000" b="1" i="1" baseline="0" dirty="0" err="1">
                <a:solidFill>
                  <a:schemeClr val="bg1"/>
                </a:solidFill>
              </a:rPr>
              <a:t>Semaforo</a:t>
            </a:r>
            <a:r>
              <a:rPr lang="en-US" sz="2000" b="0" i="0" baseline="0" dirty="0">
                <a:solidFill>
                  <a:schemeClr val="bg1"/>
                </a:solidFill>
              </a:rPr>
              <a:t>, </a:t>
            </a:r>
            <a:r>
              <a:rPr lang="en-US" sz="2000" b="0" i="0" baseline="0" dirty="0" err="1">
                <a:solidFill>
                  <a:schemeClr val="bg1"/>
                </a:solidFill>
              </a:rPr>
              <a:t>però</a:t>
            </a:r>
            <a:r>
              <a:rPr lang="en-US" sz="2000" b="0" i="0" baseline="0" dirty="0">
                <a:solidFill>
                  <a:schemeClr val="bg1"/>
                </a:solidFill>
              </a:rPr>
              <a:t>, ci </a:t>
            </a:r>
            <a:r>
              <a:rPr lang="en-US" sz="2000" b="0" i="0" baseline="0" dirty="0" err="1">
                <a:solidFill>
                  <a:schemeClr val="bg1"/>
                </a:solidFill>
              </a:rPr>
              <a:t>siamo</a:t>
            </a:r>
            <a:r>
              <a:rPr lang="en-US" sz="2000" b="0" i="0" baseline="0" dirty="0">
                <a:solidFill>
                  <a:schemeClr val="bg1"/>
                </a:solidFill>
              </a:rPr>
              <a:t> </a:t>
            </a:r>
            <a:r>
              <a:rPr lang="en-US" sz="2000" b="0" i="0" baseline="0" dirty="0" err="1">
                <a:solidFill>
                  <a:schemeClr val="bg1"/>
                </a:solidFill>
              </a:rPr>
              <a:t>resi</a:t>
            </a:r>
            <a:r>
              <a:rPr lang="en-US" sz="2000" b="0" i="0" baseline="0" dirty="0">
                <a:solidFill>
                  <a:schemeClr val="bg1"/>
                </a:solidFill>
              </a:rPr>
              <a:t> </a:t>
            </a:r>
            <a:r>
              <a:rPr lang="en-US" sz="2000" b="0" i="0" baseline="0" dirty="0" err="1">
                <a:solidFill>
                  <a:schemeClr val="bg1"/>
                </a:solidFill>
              </a:rPr>
              <a:t>conto</a:t>
            </a:r>
            <a:r>
              <a:rPr lang="en-US" sz="2000" b="0" i="0" baseline="0" dirty="0">
                <a:solidFill>
                  <a:schemeClr val="bg1"/>
                </a:solidFill>
              </a:rPr>
              <a:t> di </a:t>
            </a:r>
            <a:r>
              <a:rPr lang="en-US" sz="2000" b="0" i="0" baseline="0" dirty="0" err="1">
                <a:solidFill>
                  <a:schemeClr val="bg1"/>
                </a:solidFill>
              </a:rPr>
              <a:t>una</a:t>
            </a:r>
            <a:r>
              <a:rPr lang="en-US" sz="2000" b="0" i="0" baseline="0" dirty="0">
                <a:solidFill>
                  <a:schemeClr val="bg1"/>
                </a:solidFill>
              </a:rPr>
              <a:t> </a:t>
            </a:r>
            <a:r>
              <a:rPr lang="en-US" sz="2000" b="0" i="0" baseline="0" dirty="0" err="1">
                <a:solidFill>
                  <a:schemeClr val="bg1"/>
                </a:solidFill>
              </a:rPr>
              <a:t>cosa</a:t>
            </a:r>
            <a:r>
              <a:rPr lang="en-US" sz="2000" b="0" i="0" baseline="0" dirty="0">
                <a:solidFill>
                  <a:schemeClr val="bg1"/>
                </a:solidFill>
              </a:rPr>
              <a:t>. </a:t>
            </a:r>
            <a:r>
              <a:rPr lang="en-US" sz="2000" b="0" i="0" baseline="0" dirty="0" err="1">
                <a:solidFill>
                  <a:schemeClr val="bg1"/>
                </a:solidFill>
              </a:rPr>
              <a:t>Accendere</a:t>
            </a:r>
            <a:r>
              <a:rPr lang="en-US" sz="2000" b="0" i="0" baseline="0" dirty="0">
                <a:solidFill>
                  <a:schemeClr val="bg1"/>
                </a:solidFill>
              </a:rPr>
              <a:t> la </a:t>
            </a:r>
            <a:r>
              <a:rPr lang="en-US" sz="2000" b="0" i="0" baseline="0" dirty="0" err="1">
                <a:solidFill>
                  <a:schemeClr val="bg1"/>
                </a:solidFill>
              </a:rPr>
              <a:t>luce</a:t>
            </a:r>
            <a:r>
              <a:rPr lang="en-US" sz="2000" b="0" i="0" baseline="0" dirty="0">
                <a:solidFill>
                  <a:schemeClr val="bg1"/>
                </a:solidFill>
              </a:rPr>
              <a:t> </a:t>
            </a:r>
            <a:r>
              <a:rPr lang="en-US" sz="2000" b="0" i="0" baseline="0" dirty="0" err="1">
                <a:solidFill>
                  <a:schemeClr val="bg1"/>
                </a:solidFill>
              </a:rPr>
              <a:t>rossa</a:t>
            </a:r>
            <a:r>
              <a:rPr lang="en-US" sz="2000" b="0" i="0" baseline="0" dirty="0">
                <a:solidFill>
                  <a:schemeClr val="bg1"/>
                </a:solidFill>
              </a:rPr>
              <a:t> (</a:t>
            </a:r>
            <a:r>
              <a:rPr lang="en-US" sz="2000" b="0" i="0" baseline="0" dirty="0" err="1">
                <a:solidFill>
                  <a:schemeClr val="bg1"/>
                </a:solidFill>
              </a:rPr>
              <a:t>cioè</a:t>
            </a:r>
            <a:r>
              <a:rPr lang="en-US" sz="2000" b="0" i="0" baseline="0" dirty="0">
                <a:solidFill>
                  <a:schemeClr val="bg1"/>
                </a:solidFill>
              </a:rPr>
              <a:t> </a:t>
            </a:r>
            <a:r>
              <a:rPr lang="en-US" sz="2000" b="0" i="0" baseline="0" dirty="0" err="1">
                <a:solidFill>
                  <a:schemeClr val="bg1"/>
                </a:solidFill>
              </a:rPr>
              <a:t>fermarsi</a:t>
            </a:r>
            <a:r>
              <a:rPr lang="en-US" sz="2000" b="0" i="0" baseline="0" dirty="0">
                <a:solidFill>
                  <a:schemeClr val="bg1"/>
                </a:solidFill>
              </a:rPr>
              <a:t>), </a:t>
            </a:r>
            <a:r>
              <a:rPr lang="en-US" sz="2000" b="0" i="0" baseline="0" dirty="0" err="1">
                <a:solidFill>
                  <a:schemeClr val="bg1"/>
                </a:solidFill>
              </a:rPr>
              <a:t>ed</a:t>
            </a:r>
            <a:r>
              <a:rPr lang="en-US" sz="2000" b="0" i="0" baseline="0" dirty="0">
                <a:solidFill>
                  <a:schemeClr val="bg1"/>
                </a:solidFill>
              </a:rPr>
              <a:t> </a:t>
            </a:r>
            <a:r>
              <a:rPr lang="en-US" sz="2000" b="0" i="0" baseline="0" dirty="0" err="1">
                <a:solidFill>
                  <a:schemeClr val="bg1"/>
                </a:solidFill>
              </a:rPr>
              <a:t>accendere</a:t>
            </a:r>
            <a:r>
              <a:rPr lang="en-US" sz="2000" b="0" i="0" baseline="0" dirty="0">
                <a:solidFill>
                  <a:schemeClr val="bg1"/>
                </a:solidFill>
              </a:rPr>
              <a:t> la </a:t>
            </a:r>
            <a:r>
              <a:rPr lang="en-US" sz="2000" b="0" i="0" baseline="0" dirty="0" err="1">
                <a:solidFill>
                  <a:schemeClr val="bg1"/>
                </a:solidFill>
              </a:rPr>
              <a:t>luce</a:t>
            </a:r>
            <a:r>
              <a:rPr lang="en-US" sz="2000" b="0" i="0" baseline="0" dirty="0">
                <a:solidFill>
                  <a:schemeClr val="bg1"/>
                </a:solidFill>
              </a:rPr>
              <a:t> </a:t>
            </a:r>
            <a:r>
              <a:rPr lang="en-US" sz="2000" b="0" i="0" baseline="0" dirty="0" err="1">
                <a:solidFill>
                  <a:schemeClr val="bg1"/>
                </a:solidFill>
              </a:rPr>
              <a:t>verde</a:t>
            </a:r>
            <a:r>
              <a:rPr lang="en-US" sz="2000" b="0" i="0" baseline="0" dirty="0">
                <a:solidFill>
                  <a:schemeClr val="bg1"/>
                </a:solidFill>
              </a:rPr>
              <a:t> (</a:t>
            </a:r>
            <a:r>
              <a:rPr lang="en-US" sz="2000" b="0" i="0" baseline="0" dirty="0" err="1">
                <a:solidFill>
                  <a:schemeClr val="bg1"/>
                </a:solidFill>
              </a:rPr>
              <a:t>cioè</a:t>
            </a:r>
            <a:r>
              <a:rPr lang="en-US" sz="2000" b="0" i="0" baseline="0" dirty="0">
                <a:solidFill>
                  <a:schemeClr val="bg1"/>
                </a:solidFill>
              </a:rPr>
              <a:t> </a:t>
            </a:r>
            <a:r>
              <a:rPr lang="en-US" sz="2000" b="0" i="0" baseline="0" dirty="0" err="1">
                <a:solidFill>
                  <a:schemeClr val="bg1"/>
                </a:solidFill>
              </a:rPr>
              <a:t>agire</a:t>
            </a:r>
            <a:r>
              <a:rPr lang="en-US" sz="2000" b="0" i="0" baseline="0" dirty="0">
                <a:solidFill>
                  <a:schemeClr val="bg1"/>
                </a:solidFill>
              </a:rPr>
              <a:t> o </a:t>
            </a:r>
            <a:r>
              <a:rPr lang="en-US" sz="2000" b="0" i="0" baseline="0" dirty="0" err="1">
                <a:solidFill>
                  <a:schemeClr val="bg1"/>
                </a:solidFill>
              </a:rPr>
              <a:t>partire</a:t>
            </a:r>
            <a:r>
              <a:rPr lang="en-US" sz="2000" b="0" i="0" baseline="0" dirty="0">
                <a:solidFill>
                  <a:schemeClr val="bg1"/>
                </a:solidFill>
              </a:rPr>
              <a:t>)  </a:t>
            </a:r>
            <a:r>
              <a:rPr lang="en-US" sz="2000" b="0" i="0" baseline="0" dirty="0" err="1">
                <a:solidFill>
                  <a:schemeClr val="bg1"/>
                </a:solidFill>
              </a:rPr>
              <a:t>possiamo</a:t>
            </a:r>
            <a:r>
              <a:rPr lang="en-US" sz="2000" b="0" i="0" baseline="0" dirty="0">
                <a:solidFill>
                  <a:schemeClr val="bg1"/>
                </a:solidFill>
              </a:rPr>
              <a:t> </a:t>
            </a:r>
            <a:r>
              <a:rPr lang="en-US" sz="2000" b="0" i="0" baseline="0" dirty="0" err="1">
                <a:solidFill>
                  <a:schemeClr val="bg1"/>
                </a:solidFill>
              </a:rPr>
              <a:t>anche</a:t>
            </a:r>
            <a:r>
              <a:rPr lang="en-US" sz="2000" b="0" i="0" baseline="0" dirty="0">
                <a:solidFill>
                  <a:schemeClr val="bg1"/>
                </a:solidFill>
              </a:rPr>
              <a:t> </a:t>
            </a:r>
            <a:r>
              <a:rPr lang="en-US" sz="2000" b="0" i="0" baseline="0" dirty="0" err="1">
                <a:solidFill>
                  <a:schemeClr val="bg1"/>
                </a:solidFill>
              </a:rPr>
              <a:t>farcela</a:t>
            </a:r>
            <a:r>
              <a:rPr lang="en-US" sz="2000" b="0" i="0" baseline="0" dirty="0">
                <a:solidFill>
                  <a:schemeClr val="bg1"/>
                </a:solidFill>
              </a:rPr>
              <a:t> </a:t>
            </a:r>
            <a:r>
              <a:rPr lang="en-US" sz="2000" b="0" i="0" baseline="0" dirty="0" err="1">
                <a:solidFill>
                  <a:schemeClr val="bg1"/>
                </a:solidFill>
              </a:rPr>
              <a:t>senza</a:t>
            </a:r>
            <a:r>
              <a:rPr lang="en-US" sz="2000" b="0" i="0" baseline="0" dirty="0">
                <a:solidFill>
                  <a:schemeClr val="bg1"/>
                </a:solidFill>
              </a:rPr>
              <a:t> </a:t>
            </a:r>
            <a:r>
              <a:rPr lang="en-US" sz="2000" b="0" i="0" baseline="0" dirty="0" err="1">
                <a:solidFill>
                  <a:schemeClr val="bg1"/>
                </a:solidFill>
              </a:rPr>
              <a:t>grossi</a:t>
            </a:r>
            <a:r>
              <a:rPr lang="en-US" sz="2000" b="0" i="0" baseline="0" dirty="0">
                <a:solidFill>
                  <a:schemeClr val="bg1"/>
                </a:solidFill>
              </a:rPr>
              <a:t> </a:t>
            </a:r>
            <a:r>
              <a:rPr lang="en-US" sz="2000" b="0" i="0" baseline="0" dirty="0" err="1">
                <a:solidFill>
                  <a:schemeClr val="bg1"/>
                </a:solidFill>
              </a:rPr>
              <a:t>problemi</a:t>
            </a:r>
            <a:r>
              <a:rPr lang="en-US" sz="2000" b="0" i="0" baseline="0" dirty="0">
                <a:solidFill>
                  <a:schemeClr val="bg1"/>
                </a:solidFill>
              </a:rPr>
              <a:t>. </a:t>
            </a:r>
            <a:r>
              <a:rPr lang="en-US" sz="2000" b="0" i="0" baseline="0" dirty="0" err="1">
                <a:solidFill>
                  <a:schemeClr val="bg1"/>
                </a:solidFill>
              </a:rPr>
              <a:t>Quello</a:t>
            </a:r>
            <a:r>
              <a:rPr lang="en-US" sz="2000" b="0" i="0" baseline="0" dirty="0">
                <a:solidFill>
                  <a:schemeClr val="bg1"/>
                </a:solidFill>
              </a:rPr>
              <a:t> </a:t>
            </a:r>
            <a:r>
              <a:rPr lang="en-US" sz="2000" b="0" i="0" baseline="0" dirty="0" err="1">
                <a:solidFill>
                  <a:schemeClr val="bg1"/>
                </a:solidFill>
              </a:rPr>
              <a:t>che</a:t>
            </a:r>
            <a:r>
              <a:rPr lang="en-US" sz="2000" b="0" i="0" baseline="0" dirty="0">
                <a:solidFill>
                  <a:schemeClr val="bg1"/>
                </a:solidFill>
              </a:rPr>
              <a:t> </a:t>
            </a:r>
            <a:r>
              <a:rPr lang="en-US" sz="2000" b="0" i="0" baseline="0" dirty="0" err="1">
                <a:solidFill>
                  <a:schemeClr val="bg1"/>
                </a:solidFill>
              </a:rPr>
              <a:t>può</a:t>
            </a:r>
            <a:r>
              <a:rPr lang="en-US" sz="2000" b="0" i="0" baseline="0" dirty="0">
                <a:solidFill>
                  <a:schemeClr val="bg1"/>
                </a:solidFill>
              </a:rPr>
              <a:t> </a:t>
            </a:r>
            <a:r>
              <a:rPr lang="en-US" sz="2000" b="0" i="0" baseline="0" dirty="0" err="1">
                <a:solidFill>
                  <a:schemeClr val="bg1"/>
                </a:solidFill>
              </a:rPr>
              <a:t>darci</a:t>
            </a:r>
            <a:r>
              <a:rPr lang="en-US" sz="2000" b="0" i="0" baseline="0" dirty="0">
                <a:solidFill>
                  <a:schemeClr val="bg1"/>
                </a:solidFill>
              </a:rPr>
              <a:t> </a:t>
            </a:r>
            <a:r>
              <a:rPr lang="en-US" sz="2000" b="0" i="0" baseline="0" dirty="0" err="1">
                <a:solidFill>
                  <a:schemeClr val="bg1"/>
                </a:solidFill>
              </a:rPr>
              <a:t>difficoltà</a:t>
            </a:r>
            <a:r>
              <a:rPr lang="en-US" sz="2000" b="0" i="0" baseline="0" dirty="0">
                <a:solidFill>
                  <a:schemeClr val="bg1"/>
                </a:solidFill>
              </a:rPr>
              <a:t> </a:t>
            </a:r>
            <a:r>
              <a:rPr lang="en-US" sz="2000" b="0" i="0" baseline="0" dirty="0" err="1">
                <a:solidFill>
                  <a:schemeClr val="bg1"/>
                </a:solidFill>
              </a:rPr>
              <a:t>è</a:t>
            </a:r>
            <a:r>
              <a:rPr lang="en-US" sz="2000" b="0" i="0" baseline="0" dirty="0">
                <a:solidFill>
                  <a:schemeClr val="bg1"/>
                </a:solidFill>
              </a:rPr>
              <a:t> </a:t>
            </a:r>
            <a:r>
              <a:rPr lang="en-US" sz="2000" b="0" i="0" baseline="0" dirty="0" err="1">
                <a:solidFill>
                  <a:schemeClr val="bg1"/>
                </a:solidFill>
              </a:rPr>
              <a:t>comprendere</a:t>
            </a:r>
            <a:r>
              <a:rPr lang="en-US" sz="2000" b="0" i="0" baseline="0" dirty="0">
                <a:solidFill>
                  <a:schemeClr val="bg1"/>
                </a:solidFill>
              </a:rPr>
              <a:t> </a:t>
            </a:r>
            <a:r>
              <a:rPr lang="en-US" sz="2000" b="0" i="0" baseline="0" dirty="0" err="1">
                <a:solidFill>
                  <a:schemeClr val="bg1"/>
                </a:solidFill>
              </a:rPr>
              <a:t>bene</a:t>
            </a:r>
            <a:r>
              <a:rPr lang="en-US" sz="2000" b="0" i="0" baseline="0" dirty="0">
                <a:solidFill>
                  <a:schemeClr val="bg1"/>
                </a:solidFill>
              </a:rPr>
              <a:t> </a:t>
            </a:r>
            <a:r>
              <a:rPr lang="en-US" sz="2000" b="0" i="0" baseline="0" dirty="0" err="1">
                <a:solidFill>
                  <a:schemeClr val="bg1"/>
                </a:solidFill>
              </a:rPr>
              <a:t>cosa</a:t>
            </a:r>
            <a:r>
              <a:rPr lang="en-US" sz="2000" b="0" i="0" baseline="0" dirty="0">
                <a:solidFill>
                  <a:schemeClr val="bg1"/>
                </a:solidFill>
              </a:rPr>
              <a:t> fare </a:t>
            </a:r>
            <a:r>
              <a:rPr lang="en-US" sz="2000" b="0" i="0" baseline="0" dirty="0" err="1">
                <a:solidFill>
                  <a:schemeClr val="bg1"/>
                </a:solidFill>
              </a:rPr>
              <a:t>durante</a:t>
            </a:r>
            <a:r>
              <a:rPr lang="en-US" sz="2000" b="0" i="0" baseline="0" dirty="0">
                <a:solidFill>
                  <a:schemeClr val="bg1"/>
                </a:solidFill>
              </a:rPr>
              <a:t> la LUCE GIALLA, </a:t>
            </a:r>
            <a:r>
              <a:rPr lang="en-US" sz="2000" b="0" i="0" baseline="0" dirty="0" err="1">
                <a:solidFill>
                  <a:schemeClr val="bg1"/>
                </a:solidFill>
              </a:rPr>
              <a:t>quando</a:t>
            </a:r>
            <a:r>
              <a:rPr lang="en-US" sz="2000" b="0" i="0" baseline="0" dirty="0">
                <a:solidFill>
                  <a:schemeClr val="bg1"/>
                </a:solidFill>
              </a:rPr>
              <a:t>, come </a:t>
            </a:r>
            <a:r>
              <a:rPr lang="en-US" sz="2000" b="0" i="0" baseline="0" dirty="0" err="1">
                <a:solidFill>
                  <a:schemeClr val="bg1"/>
                </a:solidFill>
              </a:rPr>
              <a:t>dicevamo</a:t>
            </a:r>
            <a:r>
              <a:rPr lang="en-US" sz="2000" b="0" i="0" baseline="0" dirty="0">
                <a:solidFill>
                  <a:schemeClr val="bg1"/>
                </a:solidFill>
              </a:rPr>
              <a:t> prima, </a:t>
            </a:r>
            <a:r>
              <a:rPr lang="en-US" sz="2000" b="0" i="0" baseline="0" dirty="0" err="1">
                <a:solidFill>
                  <a:schemeClr val="bg1"/>
                </a:solidFill>
              </a:rPr>
              <a:t>dobbiamo</a:t>
            </a:r>
            <a:r>
              <a:rPr lang="en-US" sz="2000" b="0" i="0" baseline="0" dirty="0">
                <a:solidFill>
                  <a:schemeClr val="bg1"/>
                </a:solidFill>
              </a:rPr>
              <a:t> </a:t>
            </a:r>
            <a:r>
              <a:rPr lang="en-US" sz="2000" b="0" i="1" u="sng" baseline="0" dirty="0" err="1">
                <a:solidFill>
                  <a:schemeClr val="bg1"/>
                </a:solidFill>
              </a:rPr>
              <a:t>osservare</a:t>
            </a:r>
            <a:r>
              <a:rPr lang="en-US" sz="2000" b="0" i="1" u="sng" baseline="0" dirty="0">
                <a:solidFill>
                  <a:schemeClr val="bg1"/>
                </a:solidFill>
              </a:rPr>
              <a:t>, </a:t>
            </a:r>
            <a:r>
              <a:rPr lang="en-US" sz="2000" b="0" i="1" u="sng" baseline="0" dirty="0" err="1">
                <a:solidFill>
                  <a:schemeClr val="bg1"/>
                </a:solidFill>
              </a:rPr>
              <a:t>analizzare</a:t>
            </a:r>
            <a:r>
              <a:rPr lang="en-US" sz="2000" b="0" i="1" u="sng" baseline="0" dirty="0">
                <a:solidFill>
                  <a:schemeClr val="bg1"/>
                </a:solidFill>
              </a:rPr>
              <a:t>, </a:t>
            </a:r>
            <a:r>
              <a:rPr lang="en-US" sz="2000" b="0" i="1" u="sng" baseline="0" dirty="0" err="1">
                <a:solidFill>
                  <a:schemeClr val="bg1"/>
                </a:solidFill>
              </a:rPr>
              <a:t>confrontare</a:t>
            </a:r>
            <a:r>
              <a:rPr lang="en-US" sz="2000" b="0" i="0" baseline="0" dirty="0">
                <a:solidFill>
                  <a:schemeClr val="bg1"/>
                </a:solidFill>
              </a:rPr>
              <a:t> le </a:t>
            </a:r>
            <a:r>
              <a:rPr lang="en-US" sz="2000" b="0" i="0" baseline="0" dirty="0" err="1">
                <a:solidFill>
                  <a:schemeClr val="bg1"/>
                </a:solidFill>
              </a:rPr>
              <a:t>informazioni</a:t>
            </a:r>
            <a:r>
              <a:rPr lang="en-US" sz="2000" b="0" i="0" baseline="0" dirty="0">
                <a:solidFill>
                  <a:schemeClr val="bg1"/>
                </a:solidFill>
              </a:rPr>
              <a:t> di </a:t>
            </a:r>
            <a:r>
              <a:rPr lang="en-US" sz="2000" b="0" i="0" baseline="0" dirty="0" err="1">
                <a:solidFill>
                  <a:schemeClr val="bg1"/>
                </a:solidFill>
              </a:rPr>
              <a:t>una</a:t>
            </a:r>
            <a:r>
              <a:rPr lang="en-US" sz="2000" b="0" i="0" baseline="0" dirty="0">
                <a:solidFill>
                  <a:schemeClr val="bg1"/>
                </a:solidFill>
              </a:rPr>
              <a:t> </a:t>
            </a:r>
            <a:r>
              <a:rPr lang="en-US" sz="2000" b="0" i="0" baseline="0" dirty="0" err="1">
                <a:solidFill>
                  <a:schemeClr val="bg1"/>
                </a:solidFill>
              </a:rPr>
              <a:t>situazione</a:t>
            </a:r>
            <a:r>
              <a:rPr lang="en-US" sz="2000" b="0" i="0" baseline="0" dirty="0">
                <a:solidFill>
                  <a:schemeClr val="bg1"/>
                </a:solidFill>
              </a:rPr>
              <a:t>.</a:t>
            </a:r>
          </a:p>
          <a:p>
            <a:pPr marL="342900" marR="0" indent="-342900" algn="l" defTabSz="914400" rtl="1" eaLnBrk="1" fontAlgn="auto" latinLnBrk="0" hangingPunct="1">
              <a:lnSpc>
                <a:spcPct val="100000"/>
              </a:lnSpc>
              <a:spcBef>
                <a:spcPts val="0"/>
              </a:spcBef>
              <a:spcAft>
                <a:spcPts val="0"/>
              </a:spcAft>
              <a:buClrTx/>
              <a:buSzTx/>
              <a:buFont typeface="Arial"/>
              <a:buChar char="•"/>
              <a:tabLst/>
              <a:defRPr/>
            </a:pPr>
            <a:r>
              <a:rPr lang="en-US" sz="2000" b="0" i="0" baseline="0" dirty="0" err="1">
                <a:solidFill>
                  <a:schemeClr val="bg1"/>
                </a:solidFill>
              </a:rPr>
              <a:t>Chiedi</a:t>
            </a:r>
            <a:r>
              <a:rPr lang="en-US" sz="2000" b="0" i="0" baseline="0" dirty="0">
                <a:solidFill>
                  <a:schemeClr val="bg1"/>
                </a:solidFill>
              </a:rPr>
              <a:t> se </a:t>
            </a:r>
            <a:r>
              <a:rPr lang="en-US" sz="2000" b="0" i="0" baseline="0" dirty="0" err="1">
                <a:solidFill>
                  <a:schemeClr val="bg1"/>
                </a:solidFill>
              </a:rPr>
              <a:t>sanno</a:t>
            </a:r>
            <a:r>
              <a:rPr lang="en-US" sz="2000" b="0" i="0" baseline="0" dirty="0">
                <a:solidFill>
                  <a:schemeClr val="bg1"/>
                </a:solidFill>
              </a:rPr>
              <a:t> </a:t>
            </a:r>
            <a:r>
              <a:rPr lang="en-US" sz="2000" b="0" i="0" baseline="0" dirty="0" err="1">
                <a:solidFill>
                  <a:schemeClr val="bg1"/>
                </a:solidFill>
              </a:rPr>
              <a:t>cosa</a:t>
            </a:r>
            <a:r>
              <a:rPr lang="en-US" sz="2000" b="0" i="0" baseline="0" dirty="0">
                <a:solidFill>
                  <a:schemeClr val="bg1"/>
                </a:solidFill>
              </a:rPr>
              <a:t> </a:t>
            </a:r>
            <a:r>
              <a:rPr lang="en-US" sz="2000" b="0" i="0" baseline="0" dirty="0" err="1">
                <a:solidFill>
                  <a:schemeClr val="bg1"/>
                </a:solidFill>
              </a:rPr>
              <a:t>significano</a:t>
            </a:r>
            <a:r>
              <a:rPr lang="en-US" sz="2000" b="0" i="0" baseline="0" dirty="0">
                <a:solidFill>
                  <a:schemeClr val="bg1"/>
                </a:solidFill>
              </a:rPr>
              <a:t> </a:t>
            </a:r>
            <a:r>
              <a:rPr lang="en-US" sz="2000" b="0" i="0" baseline="0" dirty="0" err="1">
                <a:solidFill>
                  <a:schemeClr val="bg1"/>
                </a:solidFill>
              </a:rPr>
              <a:t>queste</a:t>
            </a:r>
            <a:r>
              <a:rPr lang="en-US" sz="2000" b="0" i="0" baseline="0" dirty="0">
                <a:solidFill>
                  <a:schemeClr val="bg1"/>
                </a:solidFill>
              </a:rPr>
              <a:t> parole? (Ad </a:t>
            </a:r>
            <a:r>
              <a:rPr lang="en-US" sz="2000" b="0" i="0" baseline="0" dirty="0" err="1">
                <a:solidFill>
                  <a:schemeClr val="bg1"/>
                </a:solidFill>
              </a:rPr>
              <a:t>esempio</a:t>
            </a:r>
            <a:r>
              <a:rPr lang="en-US" sz="2000" b="0" i="0" baseline="0" dirty="0">
                <a:solidFill>
                  <a:schemeClr val="bg1"/>
                </a:solidFill>
              </a:rPr>
              <a:t> “</a:t>
            </a:r>
            <a:r>
              <a:rPr lang="en-US" sz="2000" b="1" i="1" baseline="0" dirty="0" err="1">
                <a:solidFill>
                  <a:schemeClr val="bg1"/>
                </a:solidFill>
              </a:rPr>
              <a:t>osservare</a:t>
            </a:r>
            <a:r>
              <a:rPr lang="en-US" sz="2000" b="1" i="1" baseline="0" dirty="0">
                <a:solidFill>
                  <a:schemeClr val="bg1"/>
                </a:solidFill>
              </a:rPr>
              <a:t>”</a:t>
            </a:r>
            <a:r>
              <a:rPr lang="en-US" sz="2000" b="0" i="0" baseline="0" dirty="0">
                <a:solidFill>
                  <a:schemeClr val="bg1"/>
                </a:solidFill>
              </a:rPr>
              <a:t>=</a:t>
            </a:r>
            <a:r>
              <a:rPr lang="en-US" sz="2000" b="0" i="0" baseline="0" dirty="0" err="1">
                <a:solidFill>
                  <a:schemeClr val="bg1"/>
                </a:solidFill>
              </a:rPr>
              <a:t>guardare</a:t>
            </a:r>
            <a:r>
              <a:rPr lang="en-US" sz="2000" b="0" i="0" baseline="0" dirty="0">
                <a:solidFill>
                  <a:schemeClr val="bg1"/>
                </a:solidFill>
              </a:rPr>
              <a:t> </a:t>
            </a:r>
            <a:r>
              <a:rPr lang="en-US" sz="2000" b="0" i="0" baseline="0" dirty="0" err="1">
                <a:solidFill>
                  <a:schemeClr val="bg1"/>
                </a:solidFill>
              </a:rPr>
              <a:t>bene</a:t>
            </a:r>
            <a:r>
              <a:rPr lang="en-US" sz="2000" b="0" i="0" baseline="0" dirty="0">
                <a:solidFill>
                  <a:schemeClr val="bg1"/>
                </a:solidFill>
              </a:rPr>
              <a:t>, </a:t>
            </a:r>
            <a:r>
              <a:rPr lang="en-US" sz="2000" b="1" i="1" baseline="0" dirty="0">
                <a:solidFill>
                  <a:schemeClr val="bg1"/>
                </a:solidFill>
              </a:rPr>
              <a:t>”</a:t>
            </a:r>
            <a:r>
              <a:rPr lang="en-US" sz="2000" b="1" i="1" baseline="0" dirty="0" err="1">
                <a:solidFill>
                  <a:schemeClr val="bg1"/>
                </a:solidFill>
              </a:rPr>
              <a:t>analizzare</a:t>
            </a:r>
            <a:r>
              <a:rPr lang="en-US" sz="2000" b="1" i="1" baseline="0" dirty="0">
                <a:solidFill>
                  <a:schemeClr val="bg1"/>
                </a:solidFill>
              </a:rPr>
              <a:t>” </a:t>
            </a:r>
            <a:r>
              <a:rPr lang="en-US" sz="2000" b="0" i="0" baseline="0" dirty="0">
                <a:solidFill>
                  <a:schemeClr val="bg1"/>
                </a:solidFill>
              </a:rPr>
              <a:t>= </a:t>
            </a:r>
            <a:r>
              <a:rPr lang="en-US" sz="2000" b="0" i="0" baseline="0" dirty="0" err="1">
                <a:solidFill>
                  <a:schemeClr val="bg1"/>
                </a:solidFill>
              </a:rPr>
              <a:t>esaminare</a:t>
            </a:r>
            <a:r>
              <a:rPr lang="en-US" sz="2000" b="0" i="0" baseline="0" dirty="0">
                <a:solidFill>
                  <a:schemeClr val="bg1"/>
                </a:solidFill>
              </a:rPr>
              <a:t> </a:t>
            </a:r>
            <a:r>
              <a:rPr lang="en-US" sz="2000" b="0" i="0" baseline="0" dirty="0" err="1">
                <a:solidFill>
                  <a:schemeClr val="bg1"/>
                </a:solidFill>
              </a:rPr>
              <a:t>qualcosa</a:t>
            </a:r>
            <a:r>
              <a:rPr lang="en-US" sz="2000" b="0" i="0" baseline="0" dirty="0">
                <a:solidFill>
                  <a:schemeClr val="bg1"/>
                </a:solidFill>
              </a:rPr>
              <a:t> in </a:t>
            </a:r>
            <a:r>
              <a:rPr lang="en-US" sz="2000" b="0" i="0" baseline="0" dirty="0" err="1">
                <a:solidFill>
                  <a:schemeClr val="bg1"/>
                </a:solidFill>
              </a:rPr>
              <a:t>modo</a:t>
            </a:r>
            <a:r>
              <a:rPr lang="en-US" sz="2000" b="0" i="0" baseline="0" dirty="0">
                <a:solidFill>
                  <a:schemeClr val="bg1"/>
                </a:solidFill>
              </a:rPr>
              <a:t> </a:t>
            </a:r>
            <a:r>
              <a:rPr lang="en-US" sz="2000" b="0" i="0" baseline="0" dirty="0" err="1">
                <a:solidFill>
                  <a:schemeClr val="bg1"/>
                </a:solidFill>
              </a:rPr>
              <a:t>più</a:t>
            </a:r>
            <a:r>
              <a:rPr lang="en-US" sz="2000" b="0" i="0" baseline="0" dirty="0">
                <a:solidFill>
                  <a:schemeClr val="bg1"/>
                </a:solidFill>
              </a:rPr>
              <a:t> </a:t>
            </a:r>
            <a:r>
              <a:rPr lang="en-US" sz="2000" b="0" i="0" baseline="0" dirty="0" err="1">
                <a:solidFill>
                  <a:schemeClr val="bg1"/>
                </a:solidFill>
              </a:rPr>
              <a:t>profondo</a:t>
            </a:r>
            <a:r>
              <a:rPr lang="en-US" sz="2000" b="0" i="0" baseline="0" dirty="0">
                <a:solidFill>
                  <a:schemeClr val="bg1"/>
                </a:solidFill>
              </a:rPr>
              <a:t> </a:t>
            </a:r>
            <a:r>
              <a:rPr lang="en-US" sz="2000" b="0" i="0" baseline="0" dirty="0" err="1">
                <a:solidFill>
                  <a:schemeClr val="bg1"/>
                </a:solidFill>
              </a:rPr>
              <a:t>ecc</a:t>
            </a:r>
            <a:r>
              <a:rPr lang="en-US" sz="2000" b="0" i="0" baseline="0" dirty="0">
                <a:solidFill>
                  <a:schemeClr val="bg1"/>
                </a:solidFill>
              </a:rPr>
              <a:t>,.) .</a:t>
            </a:r>
          </a:p>
          <a:p>
            <a:pPr marL="342900" marR="0" indent="-342900" algn="l" defTabSz="914400" rtl="1" eaLnBrk="1" fontAlgn="auto" latinLnBrk="0" hangingPunct="1">
              <a:lnSpc>
                <a:spcPct val="100000"/>
              </a:lnSpc>
              <a:spcBef>
                <a:spcPts val="0"/>
              </a:spcBef>
              <a:spcAft>
                <a:spcPts val="0"/>
              </a:spcAft>
              <a:buClrTx/>
              <a:buSzTx/>
              <a:buFont typeface="Arial"/>
              <a:buChar char="•"/>
              <a:tabLst/>
              <a:defRPr/>
            </a:pPr>
            <a:endParaRPr lang="en-US" sz="2000" b="0" i="0" baseline="0" dirty="0">
              <a:solidFill>
                <a:schemeClr val="bg1"/>
              </a:solidFill>
            </a:endParaRPr>
          </a:p>
          <a:p>
            <a:pPr marL="342900" marR="0" indent="-342900" algn="l" defTabSz="914400" rtl="1" eaLnBrk="1" fontAlgn="auto" latinLnBrk="0" hangingPunct="1">
              <a:lnSpc>
                <a:spcPct val="100000"/>
              </a:lnSpc>
              <a:spcBef>
                <a:spcPts val="0"/>
              </a:spcBef>
              <a:spcAft>
                <a:spcPts val="0"/>
              </a:spcAft>
              <a:buClrTx/>
              <a:buSzTx/>
              <a:buFont typeface="Arial"/>
              <a:buChar char="•"/>
              <a:tabLst/>
              <a:defRPr/>
            </a:pPr>
            <a:r>
              <a:rPr lang="en-US" sz="2000" b="0" i="0" baseline="0" dirty="0">
                <a:solidFill>
                  <a:schemeClr val="bg1"/>
                </a:solidFill>
              </a:rPr>
              <a:t>..Ed </a:t>
            </a:r>
            <a:r>
              <a:rPr lang="en-US" sz="2000" b="0" i="0" baseline="0" dirty="0" err="1">
                <a:solidFill>
                  <a:schemeClr val="bg1"/>
                </a:solidFill>
              </a:rPr>
              <a:t>analizzare</a:t>
            </a:r>
            <a:r>
              <a:rPr lang="en-US" sz="2000" b="0" i="0" baseline="0" dirty="0">
                <a:solidFill>
                  <a:schemeClr val="bg1"/>
                </a:solidFill>
              </a:rPr>
              <a:t> le </a:t>
            </a:r>
            <a:r>
              <a:rPr lang="en-US" sz="2000" b="0" i="0" baseline="0" dirty="0" err="1">
                <a:solidFill>
                  <a:schemeClr val="bg1"/>
                </a:solidFill>
              </a:rPr>
              <a:t>informazioni</a:t>
            </a:r>
            <a:r>
              <a:rPr lang="en-US" sz="2000" b="0" i="0" baseline="0" dirty="0">
                <a:solidFill>
                  <a:schemeClr val="bg1"/>
                </a:solidFill>
              </a:rPr>
              <a:t> </a:t>
            </a:r>
            <a:r>
              <a:rPr lang="en-US" sz="2000" b="0" i="0" baseline="0" dirty="0" err="1">
                <a:solidFill>
                  <a:schemeClr val="bg1"/>
                </a:solidFill>
              </a:rPr>
              <a:t>singifica</a:t>
            </a:r>
            <a:r>
              <a:rPr lang="en-US" sz="2000" b="0" i="0" baseline="0" dirty="0">
                <a:solidFill>
                  <a:schemeClr val="bg1"/>
                </a:solidFill>
              </a:rPr>
              <a:t> </a:t>
            </a:r>
            <a:r>
              <a:rPr lang="en-US" sz="2000" b="0" i="0" baseline="0" dirty="0" err="1">
                <a:solidFill>
                  <a:schemeClr val="bg1"/>
                </a:solidFill>
              </a:rPr>
              <a:t>anche</a:t>
            </a:r>
            <a:r>
              <a:rPr lang="en-US" sz="2000" b="0" i="0" baseline="0" dirty="0">
                <a:solidFill>
                  <a:schemeClr val="bg1"/>
                </a:solidFill>
              </a:rPr>
              <a:t> </a:t>
            </a:r>
            <a:r>
              <a:rPr lang="en-US" sz="2000" b="0" i="0" baseline="0" dirty="0" err="1">
                <a:solidFill>
                  <a:schemeClr val="bg1"/>
                </a:solidFill>
              </a:rPr>
              <a:t>che</a:t>
            </a:r>
            <a:r>
              <a:rPr lang="en-US" sz="2000" b="0" i="0" baseline="0" dirty="0">
                <a:solidFill>
                  <a:schemeClr val="bg1"/>
                </a:solidFill>
              </a:rPr>
              <a:t> </a:t>
            </a:r>
            <a:r>
              <a:rPr lang="en-US" sz="2000" b="0" i="0" baseline="0" dirty="0" err="1">
                <a:solidFill>
                  <a:schemeClr val="bg1"/>
                </a:solidFill>
              </a:rPr>
              <a:t>dobbiamo</a:t>
            </a:r>
            <a:r>
              <a:rPr lang="en-US" sz="2000" b="0" i="0" baseline="0" dirty="0">
                <a:solidFill>
                  <a:schemeClr val="bg1"/>
                </a:solidFill>
              </a:rPr>
              <a:t> </a:t>
            </a:r>
            <a:r>
              <a:rPr lang="en-US" sz="2000" b="0" i="0" baseline="0" dirty="0" err="1">
                <a:solidFill>
                  <a:schemeClr val="bg1"/>
                </a:solidFill>
              </a:rPr>
              <a:t>vedere</a:t>
            </a:r>
            <a:r>
              <a:rPr lang="en-US" sz="2000" b="0" i="0" baseline="0" dirty="0">
                <a:solidFill>
                  <a:schemeClr val="bg1"/>
                </a:solidFill>
              </a:rPr>
              <a:t> se </a:t>
            </a:r>
            <a:r>
              <a:rPr lang="en-US" sz="2000" b="0" i="0" baseline="0" dirty="0" err="1">
                <a:solidFill>
                  <a:schemeClr val="bg1"/>
                </a:solidFill>
              </a:rPr>
              <a:t>c’è</a:t>
            </a:r>
            <a:r>
              <a:rPr lang="en-US" sz="2000" b="0" i="0" baseline="0" dirty="0">
                <a:solidFill>
                  <a:schemeClr val="bg1"/>
                </a:solidFill>
              </a:rPr>
              <a:t> </a:t>
            </a:r>
            <a:r>
              <a:rPr lang="en-US" sz="2000" b="0" i="0" baseline="0" dirty="0" err="1">
                <a:solidFill>
                  <a:schemeClr val="bg1"/>
                </a:solidFill>
              </a:rPr>
              <a:t>un’informazione</a:t>
            </a:r>
            <a:r>
              <a:rPr lang="en-US" sz="2000" b="0" i="0" baseline="0" dirty="0">
                <a:solidFill>
                  <a:schemeClr val="bg1"/>
                </a:solidFill>
              </a:rPr>
              <a:t> o </a:t>
            </a:r>
            <a:r>
              <a:rPr lang="en-US" sz="2000" b="0" i="0" baseline="0" dirty="0" err="1">
                <a:solidFill>
                  <a:schemeClr val="bg1"/>
                </a:solidFill>
              </a:rPr>
              <a:t>delle</a:t>
            </a:r>
            <a:r>
              <a:rPr lang="en-US" sz="2000" b="0" i="0" baseline="0" dirty="0">
                <a:solidFill>
                  <a:schemeClr val="bg1"/>
                </a:solidFill>
              </a:rPr>
              <a:t> </a:t>
            </a:r>
            <a:r>
              <a:rPr lang="en-US" sz="2000" b="0" i="0" baseline="0" dirty="0" err="1">
                <a:solidFill>
                  <a:schemeClr val="bg1"/>
                </a:solidFill>
              </a:rPr>
              <a:t>informazioni</a:t>
            </a:r>
            <a:r>
              <a:rPr lang="en-US" sz="2000" b="0" i="0" baseline="0" dirty="0">
                <a:solidFill>
                  <a:schemeClr val="bg1"/>
                </a:solidFill>
              </a:rPr>
              <a:t> </a:t>
            </a:r>
            <a:r>
              <a:rPr lang="en-US" sz="2000" b="0" i="0" baseline="0" dirty="0" err="1">
                <a:solidFill>
                  <a:schemeClr val="bg1"/>
                </a:solidFill>
              </a:rPr>
              <a:t>chiave</a:t>
            </a:r>
            <a:r>
              <a:rPr lang="en-US" sz="2000" b="0" i="0" baseline="0" dirty="0">
                <a:solidFill>
                  <a:schemeClr val="bg1"/>
                </a:solidFill>
              </a:rPr>
              <a:t> </a:t>
            </a:r>
            <a:r>
              <a:rPr lang="en-US" sz="2000" b="0" i="0" baseline="0" dirty="0" err="1">
                <a:solidFill>
                  <a:schemeClr val="bg1"/>
                </a:solidFill>
              </a:rPr>
              <a:t>su</a:t>
            </a:r>
            <a:r>
              <a:rPr lang="en-US" sz="2000" b="0" i="0" baseline="0" dirty="0">
                <a:solidFill>
                  <a:schemeClr val="bg1"/>
                </a:solidFill>
              </a:rPr>
              <a:t> cui </a:t>
            </a:r>
            <a:r>
              <a:rPr lang="en-US" sz="2000" b="0" i="0" baseline="0" dirty="0" err="1">
                <a:solidFill>
                  <a:schemeClr val="bg1"/>
                </a:solidFill>
              </a:rPr>
              <a:t>possiamo</a:t>
            </a:r>
            <a:r>
              <a:rPr lang="en-US" sz="2000" b="0" i="0" baseline="0" dirty="0">
                <a:solidFill>
                  <a:schemeClr val="bg1"/>
                </a:solidFill>
              </a:rPr>
              <a:t> </a:t>
            </a:r>
            <a:r>
              <a:rPr lang="en-US" sz="2000" b="0" i="0" baseline="0" dirty="0" err="1">
                <a:solidFill>
                  <a:schemeClr val="bg1"/>
                </a:solidFill>
              </a:rPr>
              <a:t>agganciarci</a:t>
            </a:r>
            <a:r>
              <a:rPr lang="en-US" sz="2000" b="0" i="0" baseline="0" dirty="0">
                <a:solidFill>
                  <a:schemeClr val="bg1"/>
                </a:solidFill>
              </a:rPr>
              <a:t>, da cui </a:t>
            </a:r>
            <a:r>
              <a:rPr lang="en-US" sz="2000" b="0" i="0" baseline="0" dirty="0" err="1">
                <a:solidFill>
                  <a:schemeClr val="bg1"/>
                </a:solidFill>
              </a:rPr>
              <a:t>possiamo</a:t>
            </a:r>
            <a:r>
              <a:rPr lang="en-US" sz="2000" b="0" i="0" baseline="0" dirty="0">
                <a:solidFill>
                  <a:schemeClr val="bg1"/>
                </a:solidFill>
              </a:rPr>
              <a:t> far </a:t>
            </a:r>
            <a:r>
              <a:rPr lang="en-US" sz="2000" b="0" i="0" baseline="0" dirty="0" err="1">
                <a:solidFill>
                  <a:schemeClr val="bg1"/>
                </a:solidFill>
              </a:rPr>
              <a:t>partire</a:t>
            </a:r>
            <a:r>
              <a:rPr lang="en-US" sz="2000" b="0" i="0" baseline="0" dirty="0">
                <a:solidFill>
                  <a:schemeClr val="bg1"/>
                </a:solidFill>
              </a:rPr>
              <a:t> </a:t>
            </a:r>
            <a:r>
              <a:rPr lang="en-US" sz="2000" b="0" i="0" baseline="0" dirty="0" err="1">
                <a:solidFill>
                  <a:schemeClr val="bg1"/>
                </a:solidFill>
              </a:rPr>
              <a:t>il</a:t>
            </a:r>
            <a:r>
              <a:rPr lang="en-US" sz="2000" b="0" i="0" baseline="0" dirty="0">
                <a:solidFill>
                  <a:schemeClr val="bg1"/>
                </a:solidFill>
              </a:rPr>
              <a:t> </a:t>
            </a:r>
            <a:r>
              <a:rPr lang="en-US" sz="2000" b="0" i="0" baseline="0" dirty="0" err="1">
                <a:solidFill>
                  <a:schemeClr val="bg1"/>
                </a:solidFill>
              </a:rPr>
              <a:t>processo</a:t>
            </a:r>
            <a:r>
              <a:rPr lang="en-US" sz="2000" b="0" i="0" baseline="0" dirty="0">
                <a:solidFill>
                  <a:schemeClr val="bg1"/>
                </a:solidFill>
              </a:rPr>
              <a:t> di </a:t>
            </a:r>
            <a:r>
              <a:rPr lang="en-US" sz="2000" b="0" i="0" baseline="0" dirty="0" err="1">
                <a:solidFill>
                  <a:schemeClr val="bg1"/>
                </a:solidFill>
              </a:rPr>
              <a:t>soluzione</a:t>
            </a:r>
            <a:r>
              <a:rPr lang="en-US" sz="2000" b="0" i="0" baseline="0" dirty="0">
                <a:solidFill>
                  <a:schemeClr val="bg1"/>
                </a:solidFill>
              </a:rPr>
              <a:t>. </a:t>
            </a:r>
          </a:p>
          <a:p>
            <a:pPr marL="342900" marR="0" indent="-342900" algn="l" defTabSz="914400" rtl="1" eaLnBrk="1" fontAlgn="auto" latinLnBrk="0" hangingPunct="1">
              <a:lnSpc>
                <a:spcPct val="100000"/>
              </a:lnSpc>
              <a:spcBef>
                <a:spcPts val="0"/>
              </a:spcBef>
              <a:spcAft>
                <a:spcPts val="0"/>
              </a:spcAft>
              <a:buClrTx/>
              <a:buSzTx/>
              <a:buFont typeface="Arial"/>
              <a:buChar char="•"/>
              <a:tabLst/>
              <a:defRPr/>
            </a:pPr>
            <a:endParaRPr lang="en-US" sz="2000" b="0" i="0" baseline="0" dirty="0">
              <a:solidFill>
                <a:schemeClr val="bg1"/>
              </a:solidFill>
            </a:endParaRPr>
          </a:p>
          <a:p>
            <a:pPr marL="0" marR="0" indent="0" algn="l" defTabSz="914400" rtl="1" eaLnBrk="1" fontAlgn="auto" latinLnBrk="0" hangingPunct="1">
              <a:lnSpc>
                <a:spcPct val="100000"/>
              </a:lnSpc>
              <a:spcBef>
                <a:spcPts val="0"/>
              </a:spcBef>
              <a:spcAft>
                <a:spcPts val="0"/>
              </a:spcAft>
              <a:buClrTx/>
              <a:buSzTx/>
              <a:buFont typeface="Arial"/>
              <a:buNone/>
              <a:tabLst/>
              <a:defRPr/>
            </a:pPr>
            <a:endParaRPr lang="en-US" sz="2000" b="0" i="0" baseline="0" dirty="0">
              <a:solidFill>
                <a:schemeClr val="bg1"/>
              </a:solidFill>
            </a:endParaRPr>
          </a:p>
          <a:p>
            <a:pPr marL="342900" marR="0" indent="-342900" algn="l" defTabSz="914400" rtl="1" eaLnBrk="1" fontAlgn="auto" latinLnBrk="0" hangingPunct="1">
              <a:lnSpc>
                <a:spcPct val="100000"/>
              </a:lnSpc>
              <a:spcBef>
                <a:spcPts val="0"/>
              </a:spcBef>
              <a:spcAft>
                <a:spcPts val="0"/>
              </a:spcAft>
              <a:buClrTx/>
              <a:buSzTx/>
              <a:buFont typeface="Arial"/>
              <a:buChar char="•"/>
              <a:tabLst/>
              <a:defRPr/>
            </a:pPr>
            <a:endParaRPr lang="en-US" sz="2000" b="0" i="0" baseline="0" dirty="0">
              <a:solidFill>
                <a:schemeClr val="bg1"/>
              </a:solidFill>
            </a:endParaRPr>
          </a:p>
          <a:p>
            <a:pPr marL="0" marR="0" indent="0" algn="l" defTabSz="914400" rtl="1" eaLnBrk="1" fontAlgn="auto" latinLnBrk="0" hangingPunct="1">
              <a:lnSpc>
                <a:spcPct val="100000"/>
              </a:lnSpc>
              <a:spcBef>
                <a:spcPts val="0"/>
              </a:spcBef>
              <a:spcAft>
                <a:spcPts val="0"/>
              </a:spcAft>
              <a:buClrTx/>
              <a:buSzTx/>
              <a:buFont typeface="Arial"/>
              <a:buNone/>
              <a:tabLst/>
              <a:defRPr/>
            </a:pPr>
            <a:endParaRPr lang="en-US" sz="2000" b="0" i="0" baseline="0" dirty="0">
              <a:solidFill>
                <a:schemeClr val="bg1"/>
              </a:solidFill>
            </a:endParaRPr>
          </a:p>
        </p:txBody>
      </p:sp>
      <p:sp>
        <p:nvSpPr>
          <p:cNvPr id="4" name="Slide Number Placeholder 3"/>
          <p:cNvSpPr>
            <a:spLocks noGrp="1"/>
          </p:cNvSpPr>
          <p:nvPr>
            <p:ph type="sldNum" sz="quarter" idx="10"/>
          </p:nvPr>
        </p:nvSpPr>
        <p:spPr/>
        <p:txBody>
          <a:bodyPr/>
          <a:lstStyle/>
          <a:p>
            <a:fld id="{9FFFBF74-5CE1-4555-A046-13F18B74FA63}" type="slidenum">
              <a:rPr lang="he-IL" smtClean="0"/>
              <a:t>4</a:t>
            </a:fld>
            <a:endParaRPr lang="he-IL"/>
          </a:p>
        </p:txBody>
      </p:sp>
    </p:spTree>
    <p:extLst>
      <p:ext uri="{BB962C8B-B14F-4D97-AF65-F5344CB8AC3E}">
        <p14:creationId xmlns:p14="http://schemas.microsoft.com/office/powerpoint/2010/main" val="307285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it-IT" b="1" strike="noStrike" dirty="0">
                <a:effectLst/>
              </a:rPr>
              <a:t>Guida docente</a:t>
            </a:r>
          </a:p>
          <a:p>
            <a:pPr marL="0" indent="0" algn="l" rtl="0">
              <a:buFont typeface="Arial" panose="020B0604020202020204" pitchFamily="34" charset="0"/>
              <a:buNone/>
            </a:pPr>
            <a:endParaRPr lang="it-IT" dirty="0"/>
          </a:p>
          <a:p>
            <a:pPr marL="171450" indent="-171450" algn="l">
              <a:buFont typeface="Arial"/>
              <a:buChar char="•"/>
            </a:pPr>
            <a:r>
              <a:rPr lang="it-IT" sz="1200" b="0" u="none" kern="1200" baseline="0" dirty="0">
                <a:solidFill>
                  <a:schemeClr val="tx1"/>
                </a:solidFill>
                <a:latin typeface="+mn-lt"/>
                <a:ea typeface="+mn-ea"/>
                <a:cs typeface="+mn-cs"/>
              </a:rPr>
              <a:t>Chiedi a</a:t>
            </a:r>
            <a:r>
              <a:rPr lang="it-IT" sz="1200" u="none" kern="1200" baseline="0" dirty="0">
                <a:solidFill>
                  <a:schemeClr val="tx1"/>
                </a:solidFill>
                <a:latin typeface="+mn-lt"/>
                <a:ea typeface="+mn-ea"/>
                <a:cs typeface="+mn-cs"/>
              </a:rPr>
              <a:t>gli studenti di spiegare il significato dell’</a:t>
            </a:r>
            <a:r>
              <a:rPr lang="it-IT" sz="1200" b="1" i="1" u="none" kern="1200" baseline="0" dirty="0">
                <a:solidFill>
                  <a:schemeClr val="tx1"/>
                </a:solidFill>
                <a:latin typeface="+mn-lt"/>
                <a:ea typeface="+mn-ea"/>
                <a:cs typeface="+mn-cs"/>
              </a:rPr>
              <a:t>àncora </a:t>
            </a:r>
            <a:r>
              <a:rPr lang="it-IT" sz="1200" u="none" kern="1200" baseline="0" dirty="0">
                <a:solidFill>
                  <a:schemeClr val="tx1"/>
                </a:solidFill>
                <a:latin typeface="+mn-lt"/>
                <a:ea typeface="+mn-ea"/>
                <a:cs typeface="+mn-cs"/>
              </a:rPr>
              <a:t>nelle barche.</a:t>
            </a:r>
          </a:p>
          <a:p>
            <a:pPr marL="171450" indent="-171450" algn="l">
              <a:buFont typeface="Arial"/>
              <a:buChar char="•"/>
            </a:pPr>
            <a:r>
              <a:rPr lang="it-IT" sz="1200" u="none" kern="1200" baseline="0" dirty="0">
                <a:solidFill>
                  <a:schemeClr val="tx1"/>
                </a:solidFill>
                <a:latin typeface="+mn-lt"/>
                <a:ea typeface="+mn-ea"/>
                <a:cs typeface="+mn-cs"/>
              </a:rPr>
              <a:t>Per stimolare l’espressione delle loro idee ti consiglio di porre alcune domande:</a:t>
            </a:r>
          </a:p>
          <a:p>
            <a:pPr marL="171450" indent="-171450" algn="l">
              <a:buFont typeface="Arial"/>
              <a:buChar char="•"/>
            </a:pPr>
            <a:endParaRPr lang="it-IT" sz="1200" u="none" kern="1200" baseline="0" dirty="0">
              <a:solidFill>
                <a:schemeClr val="tx1"/>
              </a:solidFill>
              <a:latin typeface="+mn-lt"/>
              <a:ea typeface="+mn-ea"/>
              <a:cs typeface="+mn-cs"/>
            </a:endParaRPr>
          </a:p>
          <a:p>
            <a:pPr marL="628650" lvl="1" indent="-171450" algn="l">
              <a:buFont typeface="Wingdings" charset="2"/>
              <a:buChar char="ü"/>
            </a:pPr>
            <a:r>
              <a:rPr lang="it-IT" sz="1200" u="none" kern="1200" baseline="0" dirty="0">
                <a:solidFill>
                  <a:schemeClr val="tx1"/>
                </a:solidFill>
                <a:latin typeface="+mn-lt"/>
                <a:ea typeface="+mn-ea"/>
                <a:cs typeface="+mn-cs"/>
              </a:rPr>
              <a:t>Perché le navi hanno bisogno di </a:t>
            </a:r>
            <a:r>
              <a:rPr lang="it-IT" sz="1200" b="1" i="1" u="none" kern="1200" baseline="0" dirty="0" err="1">
                <a:solidFill>
                  <a:schemeClr val="tx1"/>
                </a:solidFill>
                <a:latin typeface="+mn-lt"/>
                <a:ea typeface="+mn-ea"/>
                <a:cs typeface="+mn-cs"/>
              </a:rPr>
              <a:t>àncore</a:t>
            </a:r>
            <a:r>
              <a:rPr lang="it-IT" sz="1200" u="none" kern="1200" baseline="0" dirty="0">
                <a:solidFill>
                  <a:schemeClr val="tx1"/>
                </a:solidFill>
                <a:latin typeface="+mn-lt"/>
                <a:ea typeface="+mn-ea"/>
                <a:cs typeface="+mn-cs"/>
              </a:rPr>
              <a:t>?</a:t>
            </a:r>
          </a:p>
          <a:p>
            <a:pPr marL="628650" lvl="1" indent="-171450" algn="l">
              <a:buFont typeface="Wingdings" charset="2"/>
              <a:buChar char="ü"/>
            </a:pPr>
            <a:r>
              <a:rPr lang="it-IT" sz="1200" u="none" kern="1200" baseline="0" dirty="0">
                <a:solidFill>
                  <a:schemeClr val="tx1"/>
                </a:solidFill>
                <a:latin typeface="+mn-lt"/>
                <a:ea typeface="+mn-ea"/>
                <a:cs typeface="+mn-cs"/>
              </a:rPr>
              <a:t>Qual è la forma di un’àncora? </a:t>
            </a:r>
          </a:p>
          <a:p>
            <a:pPr marL="628650" lvl="1" indent="-171450" algn="l">
              <a:buFont typeface="Wingdings" charset="2"/>
              <a:buChar char="ü"/>
            </a:pPr>
            <a:r>
              <a:rPr lang="it-IT" sz="1200" u="none" kern="1200" baseline="0" dirty="0">
                <a:solidFill>
                  <a:schemeClr val="tx1"/>
                </a:solidFill>
                <a:latin typeface="+mn-lt"/>
                <a:ea typeface="+mn-ea"/>
                <a:cs typeface="+mn-cs"/>
              </a:rPr>
              <a:t>C'è una ragione per la sua forma?</a:t>
            </a:r>
          </a:p>
          <a:p>
            <a:pPr marL="628650" lvl="1" indent="-171450" algn="l">
              <a:buFont typeface="Wingdings" charset="2"/>
              <a:buChar char="ü"/>
            </a:pPr>
            <a:r>
              <a:rPr lang="it-IT" sz="1200" u="none" kern="1200" baseline="0" dirty="0">
                <a:solidFill>
                  <a:schemeClr val="tx1"/>
                </a:solidFill>
                <a:latin typeface="+mn-lt"/>
                <a:ea typeface="+mn-ea"/>
                <a:cs typeface="+mn-cs"/>
              </a:rPr>
              <a:t>In quali situazioni il marinaio usa l’àncora?</a:t>
            </a:r>
          </a:p>
          <a:p>
            <a:pPr marL="628650" lvl="1" indent="-171450" algn="l">
              <a:buFont typeface="Wingdings" charset="2"/>
              <a:buChar char="ü"/>
            </a:pPr>
            <a:endParaRPr lang="it-IT" sz="1200" u="none" kern="1200" baseline="0" dirty="0">
              <a:solidFill>
                <a:schemeClr val="tx1"/>
              </a:solidFill>
              <a:latin typeface="+mn-lt"/>
              <a:ea typeface="+mn-ea"/>
              <a:cs typeface="+mn-cs"/>
            </a:endParaRPr>
          </a:p>
          <a:p>
            <a:pPr algn="l"/>
            <a:endParaRPr lang="it-IT" sz="1200" u="none" kern="1200" baseline="0" dirty="0">
              <a:solidFill>
                <a:schemeClr val="tx1"/>
              </a:solidFill>
              <a:latin typeface="+mn-lt"/>
              <a:ea typeface="+mn-ea"/>
              <a:cs typeface="+mn-cs"/>
            </a:endParaRPr>
          </a:p>
          <a:p>
            <a:pPr marL="171450" indent="-171450" algn="l">
              <a:buFont typeface="Arial"/>
              <a:buChar char="•"/>
            </a:pPr>
            <a:r>
              <a:rPr lang="it-IT" sz="1200" u="none" kern="1200" baseline="0" dirty="0">
                <a:solidFill>
                  <a:schemeClr val="tx1"/>
                </a:solidFill>
                <a:latin typeface="+mn-lt"/>
                <a:ea typeface="+mn-ea"/>
                <a:cs typeface="+mn-cs"/>
              </a:rPr>
              <a:t>Riassumi le loro risposte spiegando che le </a:t>
            </a:r>
            <a:r>
              <a:rPr lang="it-IT" sz="1200" u="none" kern="1200" baseline="0" dirty="0" err="1">
                <a:solidFill>
                  <a:schemeClr val="tx1"/>
                </a:solidFill>
                <a:latin typeface="+mn-lt"/>
                <a:ea typeface="+mn-ea"/>
                <a:cs typeface="+mn-cs"/>
              </a:rPr>
              <a:t>àncore</a:t>
            </a:r>
            <a:r>
              <a:rPr lang="it-IT" sz="1200" u="none" kern="1200" baseline="0" dirty="0">
                <a:solidFill>
                  <a:schemeClr val="tx1"/>
                </a:solidFill>
                <a:latin typeface="+mn-lt"/>
                <a:ea typeface="+mn-ea"/>
                <a:cs typeface="+mn-cs"/>
              </a:rPr>
              <a:t> forniscono stabilità e sicurezza anche in acque tempestose.</a:t>
            </a:r>
          </a:p>
          <a:p>
            <a:pPr marL="171450" indent="-171450" algn="l">
              <a:buFont typeface="Arial"/>
              <a:buChar char="•"/>
            </a:pPr>
            <a:r>
              <a:rPr lang="it-IT" sz="1200" u="none" kern="1200" baseline="0" dirty="0">
                <a:solidFill>
                  <a:schemeClr val="tx1"/>
                </a:solidFill>
                <a:latin typeface="+mn-lt"/>
                <a:ea typeface="+mn-ea"/>
                <a:cs typeface="+mn-cs"/>
              </a:rPr>
              <a:t>Invita gli alunni a riflettere in che modo, secondo loro, l’àncora potrebbe aiutarci a risolvere un problema.</a:t>
            </a:r>
          </a:p>
          <a:p>
            <a:pPr marL="171450" indent="-171450" algn="l">
              <a:buFont typeface="Arial"/>
              <a:buChar char="•"/>
            </a:pPr>
            <a:r>
              <a:rPr lang="it-IT" sz="1200" u="none" kern="1200" baseline="0" dirty="0">
                <a:solidFill>
                  <a:schemeClr val="tx1"/>
                </a:solidFill>
                <a:latin typeface="+mn-lt"/>
                <a:ea typeface="+mn-ea"/>
                <a:cs typeface="+mn-cs"/>
              </a:rPr>
              <a:t>Spiega che quando si affronta un problema, le ”</a:t>
            </a:r>
            <a:r>
              <a:rPr lang="it-IT" sz="1200" u="none" kern="1200" baseline="0" dirty="0" err="1">
                <a:solidFill>
                  <a:schemeClr val="tx1"/>
                </a:solidFill>
                <a:latin typeface="+mn-lt"/>
                <a:ea typeface="+mn-ea"/>
                <a:cs typeface="+mn-cs"/>
              </a:rPr>
              <a:t>àncore</a:t>
            </a:r>
            <a:r>
              <a:rPr lang="it-IT" sz="1200" u="none" kern="1200" baseline="0" dirty="0">
                <a:solidFill>
                  <a:schemeClr val="tx1"/>
                </a:solidFill>
                <a:latin typeface="+mn-lt"/>
                <a:ea typeface="+mn-ea"/>
                <a:cs typeface="+mn-cs"/>
              </a:rPr>
              <a:t>” ci forniscono un solido punto fermo a cui possiamo agganciarci per identificare la soluzione. </a:t>
            </a:r>
          </a:p>
          <a:p>
            <a:pPr marL="171450" indent="-171450" algn="l">
              <a:buFont typeface="Arial"/>
              <a:buChar char="•"/>
            </a:pPr>
            <a:r>
              <a:rPr lang="it-IT" sz="1200" u="none" kern="1200" baseline="0" dirty="0">
                <a:solidFill>
                  <a:schemeClr val="tx1"/>
                </a:solidFill>
                <a:latin typeface="+mn-lt"/>
                <a:ea typeface="+mn-ea"/>
                <a:cs typeface="+mn-cs"/>
              </a:rPr>
              <a:t>Quando abbiamo bisogno di risolvere un problema, conviene sempre provare a definire le nostre </a:t>
            </a:r>
            <a:r>
              <a:rPr lang="it-IT" sz="1200" b="1" i="1" u="none" kern="1200" baseline="0" dirty="0" err="1">
                <a:solidFill>
                  <a:schemeClr val="tx1"/>
                </a:solidFill>
                <a:latin typeface="+mn-lt"/>
                <a:ea typeface="+mn-ea"/>
                <a:cs typeface="+mn-cs"/>
              </a:rPr>
              <a:t>àncore</a:t>
            </a:r>
            <a:r>
              <a:rPr lang="it-IT" sz="1200" b="0" i="0" u="none" kern="1200" baseline="0" dirty="0">
                <a:solidFill>
                  <a:schemeClr val="tx1"/>
                </a:solidFill>
                <a:latin typeface="+mn-lt"/>
                <a:ea typeface="+mn-ea"/>
                <a:cs typeface="+mn-cs"/>
              </a:rPr>
              <a:t>, </a:t>
            </a:r>
            <a:r>
              <a:rPr lang="it-IT" sz="1200" u="none" kern="1200" baseline="0" dirty="0">
                <a:solidFill>
                  <a:schemeClr val="tx1"/>
                </a:solidFill>
                <a:latin typeface="+mn-lt"/>
                <a:ea typeface="+mn-ea"/>
                <a:cs typeface="+mn-cs"/>
              </a:rPr>
              <a:t>cioè quelle informazioni, dati che sappiamo con certezza e che possono aiutarci a fare le scelte giuste, a raggiungere la soluzione.</a:t>
            </a:r>
          </a:p>
          <a:p>
            <a:pPr marL="0" indent="0" algn="l">
              <a:buFont typeface="Arial"/>
              <a:buNone/>
            </a:pPr>
            <a:r>
              <a:rPr lang="it-IT" sz="1200" u="none" kern="1200" baseline="0" dirty="0">
                <a:solidFill>
                  <a:schemeClr val="tx1"/>
                </a:solidFill>
                <a:latin typeface="+mn-lt"/>
                <a:ea typeface="+mn-ea"/>
                <a:cs typeface="+mn-cs"/>
              </a:rPr>
              <a:t> </a:t>
            </a:r>
            <a:endParaRPr lang="it-IT"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sz="1200" kern="1200" noProof="0" dirty="0">
                <a:solidFill>
                  <a:schemeClr val="tx1"/>
                </a:solidFill>
                <a:effectLst/>
                <a:latin typeface="+mn-lt"/>
                <a:ea typeface="+mn-ea"/>
                <a:cs typeface="+mn-cs"/>
              </a:rPr>
              <a:t>Spiega che ora,</a:t>
            </a:r>
            <a:r>
              <a:rPr lang="it-IT" sz="1200" kern="1200" baseline="0" noProof="0" dirty="0">
                <a:solidFill>
                  <a:schemeClr val="tx1"/>
                </a:solidFill>
                <a:effectLst/>
                <a:latin typeface="+mn-lt"/>
                <a:ea typeface="+mn-ea"/>
                <a:cs typeface="+mn-cs"/>
              </a:rPr>
              <a:t> </a:t>
            </a:r>
            <a:r>
              <a:rPr lang="it-IT" sz="1200" kern="1200" noProof="0" dirty="0">
                <a:solidFill>
                  <a:schemeClr val="tx1"/>
                </a:solidFill>
                <a:effectLst/>
                <a:latin typeface="+mn-lt"/>
                <a:ea typeface="+mn-ea"/>
                <a:cs typeface="+mn-cs"/>
              </a:rPr>
              <a:t>attraverso una situazione di gioco simulata, approfondirete</a:t>
            </a:r>
            <a:r>
              <a:rPr lang="it-IT" sz="1200" kern="1200" baseline="0" noProof="0" dirty="0">
                <a:solidFill>
                  <a:schemeClr val="tx1"/>
                </a:solidFill>
                <a:effectLst/>
                <a:latin typeface="+mn-lt"/>
                <a:ea typeface="+mn-ea"/>
                <a:cs typeface="+mn-cs"/>
              </a:rPr>
              <a:t> meglio </a:t>
            </a:r>
            <a:r>
              <a:rPr lang="it-IT" sz="1200" i="1" kern="1200" baseline="0" noProof="0" dirty="0">
                <a:solidFill>
                  <a:schemeClr val="tx1"/>
                </a:solidFill>
                <a:effectLst/>
                <a:latin typeface="+mn-lt"/>
                <a:ea typeface="+mn-ea"/>
                <a:cs typeface="+mn-cs"/>
              </a:rPr>
              <a:t>la strategia dell’àncora</a:t>
            </a:r>
            <a:r>
              <a:rPr lang="it-IT" sz="1200" kern="1200" baseline="0" noProof="0" dirty="0">
                <a:solidFill>
                  <a:schemeClr val="tx1"/>
                </a:solidFill>
                <a:effectLst/>
                <a:latin typeface="+mn-lt"/>
                <a:ea typeface="+mn-ea"/>
                <a:cs typeface="+mn-cs"/>
              </a:rPr>
              <a:t>, che può diventare quindi una strategia di pensiero utile anche nel gioco.</a:t>
            </a:r>
            <a:endParaRPr lang="it-IT"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it-IT" sz="1200" b="0" dirty="0">
                <a:latin typeface="Calibri" panose="020F0502020204030204" pitchFamily="34" charset="0"/>
                <a:cs typeface="Arial" panose="020B0604020202020204" pitchFamily="34" charset="0"/>
              </a:rPr>
              <a:t>____________________</a:t>
            </a:r>
          </a:p>
          <a:p>
            <a:pPr marL="171450" indent="-171450" algn="l" rtl="0">
              <a:buFont typeface="Arial" panose="020B0604020202020204" pitchFamily="34" charset="0"/>
              <a:buChar char="•"/>
            </a:pPr>
            <a:endParaRPr lang="it-IT" dirty="0"/>
          </a:p>
        </p:txBody>
      </p:sp>
      <p:sp>
        <p:nvSpPr>
          <p:cNvPr id="4" name="מציין מיקום של מספר שקופית 3"/>
          <p:cNvSpPr>
            <a:spLocks noGrp="1"/>
          </p:cNvSpPr>
          <p:nvPr>
            <p:ph type="sldNum" sz="quarter" idx="10"/>
          </p:nvPr>
        </p:nvSpPr>
        <p:spPr/>
        <p:txBody>
          <a:bodyPr/>
          <a:lstStyle/>
          <a:p>
            <a:fld id="{B572197C-167E-4029-97D6-565BBFCA49B9}" type="slidenum">
              <a:rPr lang="en-US" smtClean="0"/>
              <a:t>5</a:t>
            </a:fld>
            <a:endParaRPr lang="en-US"/>
          </a:p>
        </p:txBody>
      </p:sp>
    </p:spTree>
    <p:extLst>
      <p:ext uri="{BB962C8B-B14F-4D97-AF65-F5344CB8AC3E}">
        <p14:creationId xmlns:p14="http://schemas.microsoft.com/office/powerpoint/2010/main" val="24602644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it-IT" b="1" noProof="0" dirty="0"/>
              <a:t>Guida docente</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it-IT" b="1" noProof="0" dirty="0"/>
          </a:p>
          <a:p>
            <a:pPr marL="171450" marR="0" lvl="0" indent="-171450" algn="just" defTabSz="914400" rtl="0" eaLnBrk="1" fontAlgn="auto" latinLnBrk="0" hangingPunct="1">
              <a:lnSpc>
                <a:spcPct val="100000"/>
              </a:lnSpc>
              <a:spcBef>
                <a:spcPts val="0"/>
              </a:spcBef>
              <a:spcAft>
                <a:spcPts val="0"/>
              </a:spcAft>
              <a:buClrTx/>
              <a:buSzTx/>
              <a:buFont typeface="Arial"/>
              <a:buChar char="•"/>
              <a:tabLst/>
              <a:defRPr/>
            </a:pPr>
            <a:r>
              <a:rPr lang="it-IT" b="0" noProof="0" dirty="0"/>
              <a:t>Invita gli studenti ad osservare la situazione di</a:t>
            </a:r>
            <a:r>
              <a:rPr lang="it-IT" b="0" baseline="0" noProof="0" dirty="0"/>
              <a:t> gioco presentata sull</a:t>
            </a:r>
            <a:r>
              <a:rPr lang="it-IT" b="0" noProof="0" dirty="0"/>
              <a:t>a LIM.</a:t>
            </a:r>
            <a:br>
              <a:rPr lang="it-IT" b="0" noProof="0" dirty="0"/>
            </a:br>
            <a:endParaRPr lang="it-IT" b="0" noProof="0" dirty="0"/>
          </a:p>
          <a:p>
            <a:pPr marL="171450" marR="0" lvl="0" indent="-171450" algn="just" defTabSz="914400" rtl="0" eaLnBrk="1" fontAlgn="auto" latinLnBrk="0" hangingPunct="1">
              <a:lnSpc>
                <a:spcPct val="100000"/>
              </a:lnSpc>
              <a:spcBef>
                <a:spcPts val="0"/>
              </a:spcBef>
              <a:spcAft>
                <a:spcPts val="0"/>
              </a:spcAft>
              <a:buClrTx/>
              <a:buSzTx/>
              <a:buFont typeface="Arial"/>
              <a:buChar char="•"/>
              <a:tabLst/>
              <a:defRPr/>
            </a:pPr>
            <a:r>
              <a:rPr lang="it-IT" b="0" noProof="0" dirty="0"/>
              <a:t>Chiedi</a:t>
            </a:r>
            <a:r>
              <a:rPr lang="it-IT" b="0" baseline="0" noProof="0" dirty="0"/>
              <a:t> c</a:t>
            </a:r>
            <a:r>
              <a:rPr lang="it-IT" b="0" noProof="0" dirty="0"/>
              <a:t>ome</a:t>
            </a:r>
            <a:r>
              <a:rPr lang="it-IT" b="0" baseline="0" noProof="0" dirty="0"/>
              <a:t> potrebbero </a:t>
            </a:r>
            <a:r>
              <a:rPr lang="it-IT" b="0" noProof="0" dirty="0"/>
              <a:t>iniziare a risolvere questa sfida? Qual è</a:t>
            </a:r>
            <a:r>
              <a:rPr lang="it-IT" b="0" baseline="0" noProof="0" dirty="0"/>
              <a:t> il primo numero</a:t>
            </a:r>
            <a:r>
              <a:rPr lang="it-IT" b="0" noProof="0" dirty="0"/>
              <a:t> a cui dovrebbero prestare attenzione?</a:t>
            </a:r>
            <a:br>
              <a:rPr lang="it-IT" b="0" noProof="0" dirty="0"/>
            </a:br>
            <a:endParaRPr lang="it-IT" b="0" noProof="0" dirty="0"/>
          </a:p>
          <a:p>
            <a:pPr marL="171450" marR="0" lvl="0" indent="-171450" algn="just" defTabSz="914400" rtl="0" eaLnBrk="1" fontAlgn="auto" latinLnBrk="0" hangingPunct="1">
              <a:lnSpc>
                <a:spcPct val="100000"/>
              </a:lnSpc>
              <a:spcBef>
                <a:spcPts val="0"/>
              </a:spcBef>
              <a:spcAft>
                <a:spcPts val="0"/>
              </a:spcAft>
              <a:buClrTx/>
              <a:buSzTx/>
              <a:buFont typeface="Arial"/>
              <a:buChar char="•"/>
              <a:tabLst/>
              <a:defRPr/>
            </a:pPr>
            <a:r>
              <a:rPr lang="it-IT" b="0" noProof="0" dirty="0"/>
              <a:t>Consenti diverse risposte e suggerisci di lavorare in modo metodico, quindi di esaminare</a:t>
            </a:r>
            <a:r>
              <a:rPr lang="it-IT" b="0" baseline="0" noProof="0" dirty="0"/>
              <a:t> </a:t>
            </a:r>
            <a:r>
              <a:rPr lang="it-IT" b="0" noProof="0" dirty="0"/>
              <a:t>prima il primo numero nella riga in alto (n.1). </a:t>
            </a:r>
            <a:r>
              <a:rPr lang="it-IT" b="0" i="1" noProof="0" dirty="0"/>
              <a:t>&lt;&lt;fare clic con il mouse&gt;&gt;</a:t>
            </a:r>
          </a:p>
          <a:p>
            <a:pPr marL="171450" marR="0" lvl="0" indent="-171450" algn="just" defTabSz="914400" rtl="0" eaLnBrk="1" fontAlgn="auto" latinLnBrk="0" hangingPunct="1">
              <a:lnSpc>
                <a:spcPct val="100000"/>
              </a:lnSpc>
              <a:spcBef>
                <a:spcPts val="0"/>
              </a:spcBef>
              <a:spcAft>
                <a:spcPts val="0"/>
              </a:spcAft>
              <a:buClrTx/>
              <a:buSzTx/>
              <a:buFont typeface="Arial"/>
              <a:buChar char="•"/>
              <a:tabLst/>
              <a:defRPr/>
            </a:pPr>
            <a:endParaRPr lang="it-IT" b="0" i="1" noProof="0" dirty="0"/>
          </a:p>
          <a:p>
            <a:pPr marL="171450" marR="0" lvl="0" indent="-171450" algn="just" defTabSz="914400" rtl="0" eaLnBrk="1" fontAlgn="auto" latinLnBrk="0" hangingPunct="1">
              <a:lnSpc>
                <a:spcPct val="100000"/>
              </a:lnSpc>
              <a:spcBef>
                <a:spcPts val="0"/>
              </a:spcBef>
              <a:spcAft>
                <a:spcPts val="0"/>
              </a:spcAft>
              <a:buClrTx/>
              <a:buSzTx/>
              <a:buFont typeface="Arial"/>
              <a:buChar char="•"/>
              <a:tabLst/>
              <a:defRPr/>
            </a:pPr>
            <a:r>
              <a:rPr lang="it-IT" b="0" noProof="0" dirty="0"/>
              <a:t>Fai notare che attualmente ci sono 3 caselle che lo circondano,</a:t>
            </a:r>
            <a:r>
              <a:rPr lang="it-IT" b="0" baseline="0" noProof="0" dirty="0"/>
              <a:t> </a:t>
            </a:r>
            <a:r>
              <a:rPr lang="it-IT" b="0" noProof="0" dirty="0"/>
              <a:t>quindi non possono</a:t>
            </a:r>
            <a:r>
              <a:rPr lang="it-IT" b="0" baseline="0" noProof="0" dirty="0"/>
              <a:t> avere </a:t>
            </a:r>
            <a:r>
              <a:rPr lang="it-IT" b="0" noProof="0" dirty="0"/>
              <a:t>certezza sulla posizione dell’unico bulbo che dovrebbero posizionare accanto ad esso.</a:t>
            </a:r>
          </a:p>
          <a:p>
            <a:pPr marL="171450" marR="0" lvl="0" indent="-171450" algn="just" defTabSz="914400" rtl="0" eaLnBrk="1" fontAlgn="auto" latinLnBrk="0" hangingPunct="1">
              <a:lnSpc>
                <a:spcPct val="100000"/>
              </a:lnSpc>
              <a:spcBef>
                <a:spcPts val="0"/>
              </a:spcBef>
              <a:spcAft>
                <a:spcPts val="0"/>
              </a:spcAft>
              <a:buClrTx/>
              <a:buSzTx/>
              <a:buFont typeface="Arial"/>
              <a:buChar char="•"/>
              <a:tabLst/>
              <a:defRPr/>
            </a:pPr>
            <a:endParaRPr lang="it-IT" b="0" noProof="0" dirty="0"/>
          </a:p>
          <a:p>
            <a:pPr marL="171450" marR="0" lvl="0" indent="-171450" algn="just" defTabSz="914400" rtl="0" eaLnBrk="1" fontAlgn="auto" latinLnBrk="0" hangingPunct="1">
              <a:lnSpc>
                <a:spcPct val="100000"/>
              </a:lnSpc>
              <a:spcBef>
                <a:spcPts val="0"/>
              </a:spcBef>
              <a:spcAft>
                <a:spcPts val="0"/>
              </a:spcAft>
              <a:buClrTx/>
              <a:buSzTx/>
              <a:buFont typeface="Arial"/>
              <a:buChar char="•"/>
              <a:tabLst/>
              <a:defRPr/>
            </a:pPr>
            <a:r>
              <a:rPr lang="it-IT" b="0" noProof="0" dirty="0"/>
              <a:t>Continuate ora sulla seconda riga osservando</a:t>
            </a:r>
            <a:r>
              <a:rPr lang="it-IT" b="0" baseline="0" noProof="0" dirty="0"/>
              <a:t> il n.</a:t>
            </a:r>
            <a:r>
              <a:rPr lang="it-IT" b="0" noProof="0" dirty="0"/>
              <a:t>3. </a:t>
            </a:r>
            <a:r>
              <a:rPr lang="it-IT" b="0" i="1" noProof="0" dirty="0"/>
              <a:t>&lt;&lt;clicca con il mouse&gt;&gt;</a:t>
            </a:r>
          </a:p>
          <a:p>
            <a:pPr marL="171450" marR="0" lvl="0" indent="-171450" algn="just" defTabSz="914400" rtl="0" eaLnBrk="1" fontAlgn="auto" latinLnBrk="0" hangingPunct="1">
              <a:lnSpc>
                <a:spcPct val="100000"/>
              </a:lnSpc>
              <a:spcBef>
                <a:spcPts val="0"/>
              </a:spcBef>
              <a:spcAft>
                <a:spcPts val="0"/>
              </a:spcAft>
              <a:buClrTx/>
              <a:buSzTx/>
              <a:buFont typeface="Arial"/>
              <a:buChar char="•"/>
              <a:tabLst/>
              <a:defRPr/>
            </a:pPr>
            <a:endParaRPr lang="it-IT" b="0" i="1" noProof="0" dirty="0"/>
          </a:p>
          <a:p>
            <a:pPr marL="171450" marR="0" lvl="0" indent="-171450" algn="just" defTabSz="914400" rtl="0" eaLnBrk="1" fontAlgn="auto" latinLnBrk="0" hangingPunct="1">
              <a:lnSpc>
                <a:spcPct val="100000"/>
              </a:lnSpc>
              <a:spcBef>
                <a:spcPts val="0"/>
              </a:spcBef>
              <a:spcAft>
                <a:spcPts val="0"/>
              </a:spcAft>
              <a:buClrTx/>
              <a:buSzTx/>
              <a:buFont typeface="Arial"/>
              <a:buChar char="•"/>
              <a:tabLst/>
              <a:defRPr/>
            </a:pPr>
            <a:r>
              <a:rPr lang="it-IT" b="0" noProof="0" dirty="0"/>
              <a:t>Chiedi agli studenti se sanno dove posizionare i 3 bulbi intorno ad esso?</a:t>
            </a:r>
            <a:br>
              <a:rPr lang="it-IT" b="0" noProof="0" dirty="0"/>
            </a:br>
            <a:endParaRPr lang="it-IT" b="0" noProof="0" dirty="0"/>
          </a:p>
          <a:p>
            <a:pPr marL="171450" marR="0" lvl="0" indent="-171450" algn="just" defTabSz="914400" rtl="0" eaLnBrk="1" fontAlgn="auto" latinLnBrk="0" hangingPunct="1">
              <a:lnSpc>
                <a:spcPct val="100000"/>
              </a:lnSpc>
              <a:spcBef>
                <a:spcPts val="0"/>
              </a:spcBef>
              <a:spcAft>
                <a:spcPts val="0"/>
              </a:spcAft>
              <a:buClrTx/>
              <a:buSzTx/>
              <a:buFont typeface="Arial"/>
              <a:buChar char="•"/>
              <a:tabLst/>
              <a:defRPr/>
            </a:pPr>
            <a:r>
              <a:rPr lang="it-IT" b="0" noProof="0" dirty="0"/>
              <a:t>Guida</a:t>
            </a:r>
            <a:r>
              <a:rPr lang="it-IT" b="0" baseline="0" noProof="0" dirty="0"/>
              <a:t>li </a:t>
            </a:r>
            <a:r>
              <a:rPr lang="it-IT" b="0" noProof="0" dirty="0"/>
              <a:t>alla consapevolezza</a:t>
            </a:r>
            <a:r>
              <a:rPr lang="it-IT" b="0" baseline="0" noProof="0" dirty="0"/>
              <a:t> che il n.3 è</a:t>
            </a:r>
            <a:r>
              <a:rPr lang="it-IT" b="0" noProof="0" dirty="0"/>
              <a:t> la prima</a:t>
            </a:r>
            <a:r>
              <a:rPr lang="it-IT" b="1" i="0" noProof="0" dirty="0"/>
              <a:t> </a:t>
            </a:r>
            <a:r>
              <a:rPr lang="it-IT" b="1" i="0" u="sng" noProof="0" dirty="0"/>
              <a:t>àncora</a:t>
            </a:r>
            <a:r>
              <a:rPr lang="it-IT" b="0" noProof="0" dirty="0"/>
              <a:t>! Poiché ci</a:t>
            </a:r>
            <a:r>
              <a:rPr lang="it-IT" b="0" baseline="0" noProof="0" dirty="0"/>
              <a:t> </a:t>
            </a:r>
            <a:r>
              <a:rPr lang="it-IT" b="0" noProof="0" dirty="0"/>
              <a:t>sono solamente 3 caselle che accanto al n. 3,</a:t>
            </a:r>
            <a:r>
              <a:rPr lang="it-IT" b="0" baseline="0" noProof="0" dirty="0"/>
              <a:t> </a:t>
            </a:r>
            <a:r>
              <a:rPr lang="it-IT" b="0" noProof="0" dirty="0"/>
              <a:t>possiamo sapere con certezza che i 3 bulbi saranno posizionati su queste 3 caselle.</a:t>
            </a:r>
            <a:r>
              <a:rPr lang="it-IT" b="0" i="1" noProof="0" dirty="0"/>
              <a:t> &lt;&lt;clicca con il mouse&gt;&gt;</a:t>
            </a:r>
          </a:p>
          <a:p>
            <a:pPr marL="171450" marR="0" lvl="0" indent="-171450" algn="just" defTabSz="914400" rtl="0" eaLnBrk="1" fontAlgn="auto" latinLnBrk="0" hangingPunct="1">
              <a:lnSpc>
                <a:spcPct val="100000"/>
              </a:lnSpc>
              <a:spcBef>
                <a:spcPts val="0"/>
              </a:spcBef>
              <a:spcAft>
                <a:spcPts val="0"/>
              </a:spcAft>
              <a:buClrTx/>
              <a:buSzTx/>
              <a:buFont typeface="Arial"/>
              <a:buChar char="•"/>
              <a:tabLst/>
              <a:defRPr/>
            </a:pPr>
            <a:endParaRPr lang="it-IT" b="0" noProof="0" dirty="0"/>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b="0" noProof="0" dirty="0"/>
              <a:t>Continua</a:t>
            </a:r>
            <a:r>
              <a:rPr lang="it-IT" b="0" baseline="0" noProof="0" dirty="0"/>
              <a:t> a</a:t>
            </a:r>
            <a:r>
              <a:rPr lang="it-IT" b="0" noProof="0" dirty="0"/>
              <a:t>ggiungendo anche che identificare</a:t>
            </a:r>
            <a:r>
              <a:rPr lang="it-IT" b="0" baseline="0" noProof="0" dirty="0"/>
              <a:t> la prima àncora spesso ci aiuta a definire anche quella successiva. </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b="0" noProof="0" dirty="0"/>
              <a:t>Chiedi</a:t>
            </a:r>
            <a:r>
              <a:rPr lang="it-IT" b="0" baseline="0" noProof="0" dirty="0"/>
              <a:t> loro se è così anche in questa situazione? (</a:t>
            </a:r>
            <a:r>
              <a:rPr lang="it-IT" b="0" noProof="0" dirty="0"/>
              <a:t>La risposta è sì e ora glielo</a:t>
            </a:r>
            <a:r>
              <a:rPr lang="it-IT" b="0" baseline="0" noProof="0" dirty="0"/>
              <a:t> dimostrerai nella successiva diapositiva)</a:t>
            </a:r>
            <a:r>
              <a:rPr lang="it-IT" b="0" noProof="0" dirty="0"/>
              <a:t>. </a:t>
            </a:r>
          </a:p>
          <a:p>
            <a:pPr marL="0" indent="0" algn="just" rtl="0">
              <a:buFont typeface="Arial" panose="020B0604020202020204" pitchFamily="34" charset="0"/>
              <a:buNone/>
            </a:pPr>
            <a:r>
              <a:rPr lang="it-IT" b="0" i="0" noProof="0" dirty="0">
                <a:solidFill>
                  <a:srgbClr val="555555"/>
                </a:solidFill>
                <a:effectLst/>
                <a:latin typeface="Open Sans" panose="020B0606030504020204"/>
              </a:rPr>
              <a:t>_______________</a:t>
            </a:r>
          </a:p>
          <a:p>
            <a:pPr algn="just" rtl="0"/>
            <a:endParaRPr lang="it-IT" b="0" i="0" noProof="0" dirty="0">
              <a:solidFill>
                <a:srgbClr val="555555"/>
              </a:solidFill>
              <a:effectLst/>
              <a:latin typeface="Open Sans" panose="020B0606030504020204"/>
            </a:endParaRPr>
          </a:p>
        </p:txBody>
      </p:sp>
      <p:sp>
        <p:nvSpPr>
          <p:cNvPr id="4" name="מציין מיקום של מספר שקופית 3"/>
          <p:cNvSpPr>
            <a:spLocks noGrp="1"/>
          </p:cNvSpPr>
          <p:nvPr>
            <p:ph type="sldNum" sz="quarter" idx="10"/>
          </p:nvPr>
        </p:nvSpPr>
        <p:spPr/>
        <p:txBody>
          <a:bodyPr/>
          <a:lstStyle/>
          <a:p>
            <a:fld id="{B572197C-167E-4029-97D6-565BBFCA49B9}" type="slidenum">
              <a:rPr lang="en-US" smtClean="0"/>
              <a:t>6</a:t>
            </a:fld>
            <a:endParaRPr lang="en-US"/>
          </a:p>
        </p:txBody>
      </p:sp>
    </p:spTree>
    <p:extLst>
      <p:ext uri="{BB962C8B-B14F-4D97-AF65-F5344CB8AC3E}">
        <p14:creationId xmlns:p14="http://schemas.microsoft.com/office/powerpoint/2010/main" val="1798894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l" rtl="0"/>
            <a:r>
              <a:rPr lang="it-IT" b="1" noProof="0" dirty="0"/>
              <a:t>Guida docente</a:t>
            </a:r>
          </a:p>
          <a:p>
            <a:pPr algn="l" rtl="0"/>
            <a:endParaRPr lang="it-IT" b="1" noProof="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b="0" noProof="0" dirty="0"/>
              <a:t>Chiedi agli studenti di esaminare</a:t>
            </a:r>
            <a:r>
              <a:rPr lang="it-IT" b="0" baseline="0" noProof="0" dirty="0"/>
              <a:t> ora il numero “2” più in basso. </a:t>
            </a:r>
            <a:r>
              <a:rPr lang="it-IT" b="0" i="1" noProof="0" dirty="0"/>
              <a:t>&lt;&lt;fai clic con il mouse&gt;&gt;</a:t>
            </a:r>
          </a:p>
          <a:p>
            <a:pPr marL="171450" indent="-171450" algn="l" rtl="0">
              <a:buFont typeface="Arial" panose="020B0604020202020204" pitchFamily="34" charset="0"/>
              <a:buChar char="•"/>
            </a:pPr>
            <a:endParaRPr lang="it-IT" b="0" baseline="0" noProof="0" dirty="0"/>
          </a:p>
          <a:p>
            <a:pPr marL="171450" indent="-171450" algn="l" rtl="0">
              <a:buFont typeface="Arial" panose="020B0604020202020204" pitchFamily="34" charset="0"/>
              <a:buChar char="•"/>
            </a:pPr>
            <a:r>
              <a:rPr lang="it-IT" b="0" noProof="0" dirty="0"/>
              <a:t>Fai</a:t>
            </a:r>
            <a:r>
              <a:rPr lang="it-IT" b="0" baseline="0" noProof="0" dirty="0"/>
              <a:t> notare che prima di aver posizionato i 3 bulbi attorno al numero 3 , il numero “2” aveva ancora 3 caselle adiacenti dove posizionare 2 bulbi.</a:t>
            </a:r>
          </a:p>
          <a:p>
            <a:pPr marL="171450" indent="-171450" algn="l" rtl="0">
              <a:buFont typeface="Arial" panose="020B0604020202020204" pitchFamily="34" charset="0"/>
              <a:buChar char="•"/>
            </a:pPr>
            <a:r>
              <a:rPr lang="it-IT" b="0" baseline="0" noProof="0" dirty="0"/>
              <a:t>Ma ora che abbiamo collocato i 3 bulbi attorno al numero “3”, il posizionamento dei 2 bulbi aggiuntivi ci è molto chiaro.</a:t>
            </a:r>
          </a:p>
          <a:p>
            <a:pPr marL="171450" indent="-171450" algn="l" rtl="0">
              <a:buFont typeface="Arial" panose="020B0604020202020204" pitchFamily="34" charset="0"/>
              <a:buChar char="•"/>
            </a:pPr>
            <a:r>
              <a:rPr lang="it-IT" b="0" baseline="0" noProof="0" dirty="0"/>
              <a:t>Spiega che questo è un ottimo esempio di come l’identificazione di un’àncora porti alla scoperta di un’altra.</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noProof="0" dirty="0">
              <a:solidFill>
                <a:schemeClr val="accent5"/>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noProof="0" dirty="0">
                <a:solidFill>
                  <a:schemeClr val="accent5"/>
                </a:solidFill>
              </a:rPr>
              <a:t>_______________</a:t>
            </a:r>
          </a:p>
          <a:p>
            <a:pPr marL="171450" indent="-171450" algn="l" rtl="0">
              <a:buFont typeface="Arial" panose="020B0604020202020204" pitchFamily="34" charset="0"/>
              <a:buChar char="•"/>
            </a:pPr>
            <a:endParaRPr lang="it-IT" b="0" noProof="0" dirty="0"/>
          </a:p>
          <a:p>
            <a:pPr algn="l" rtl="0"/>
            <a:endParaRPr lang="it-IT" b="1" noProof="0" dirty="0"/>
          </a:p>
        </p:txBody>
      </p:sp>
      <p:sp>
        <p:nvSpPr>
          <p:cNvPr id="4" name="מציין מיקום של מספר שקופית 3"/>
          <p:cNvSpPr>
            <a:spLocks noGrp="1"/>
          </p:cNvSpPr>
          <p:nvPr>
            <p:ph type="sldNum" sz="quarter" idx="10"/>
          </p:nvPr>
        </p:nvSpPr>
        <p:spPr/>
        <p:txBody>
          <a:bodyPr/>
          <a:lstStyle/>
          <a:p>
            <a:fld id="{B572197C-167E-4029-97D6-565BBFCA49B9}" type="slidenum">
              <a:rPr lang="en-US" smtClean="0"/>
              <a:t>7</a:t>
            </a:fld>
            <a:endParaRPr lang="en-US"/>
          </a:p>
        </p:txBody>
      </p:sp>
    </p:spTree>
    <p:extLst>
      <p:ext uri="{BB962C8B-B14F-4D97-AF65-F5344CB8AC3E}">
        <p14:creationId xmlns:p14="http://schemas.microsoft.com/office/powerpoint/2010/main" val="6762159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l" rtl="0"/>
            <a:r>
              <a:rPr lang="it-IT" b="1" noProof="0" dirty="0"/>
              <a:t>Guida</a:t>
            </a:r>
            <a:r>
              <a:rPr lang="it-IT" b="1" baseline="0" noProof="0" dirty="0"/>
              <a:t> docente</a:t>
            </a:r>
            <a:endParaRPr lang="it-IT" b="1" noProof="0" dirty="0"/>
          </a:p>
          <a:p>
            <a:pPr algn="l" rtl="0"/>
            <a:endParaRPr lang="it-IT" b="1" noProof="0" dirty="0"/>
          </a:p>
          <a:p>
            <a:pPr marL="171450" indent="-171450" algn="l" rtl="0">
              <a:buFont typeface="Arial" panose="020B0604020202020204" pitchFamily="34" charset="0"/>
              <a:buChar char="•"/>
            </a:pPr>
            <a:r>
              <a:rPr lang="it-IT" b="0" noProof="0" dirty="0"/>
              <a:t>Invita</a:t>
            </a:r>
            <a:r>
              <a:rPr lang="it-IT" b="0" baseline="0" noProof="0" dirty="0"/>
              <a:t> gli alunni</a:t>
            </a:r>
            <a:r>
              <a:rPr lang="it-IT" b="0" noProof="0" dirty="0"/>
              <a:t> a suggerire il resto della soluzione.</a:t>
            </a:r>
          </a:p>
          <a:p>
            <a:pPr marL="171450" indent="-171450" algn="l" rtl="0">
              <a:buFont typeface="Arial" panose="020B0604020202020204" pitchFamily="34" charset="0"/>
              <a:buChar char="•"/>
            </a:pPr>
            <a:r>
              <a:rPr lang="it-IT" b="0" noProof="0" dirty="0"/>
              <a:t>Puoi</a:t>
            </a:r>
            <a:r>
              <a:rPr lang="it-IT" b="0" baseline="0" noProof="0" dirty="0"/>
              <a:t> sempre guidarli </a:t>
            </a:r>
            <a:r>
              <a:rPr lang="it-IT" b="0" noProof="0" dirty="0"/>
              <a:t>con qualche domanda di mediazione ad esempio:</a:t>
            </a:r>
          </a:p>
          <a:p>
            <a:pPr marL="171450" indent="-171450" algn="l" rtl="0">
              <a:buFont typeface="Arial" panose="020B0604020202020204" pitchFamily="34" charset="0"/>
              <a:buChar char="•"/>
            </a:pPr>
            <a:endParaRPr lang="it-IT" b="0" noProof="0" dirty="0"/>
          </a:p>
          <a:p>
            <a:pPr marL="628650" lvl="1" indent="-171450" algn="l" rtl="0">
              <a:buFont typeface="Wingdings" charset="2"/>
              <a:buChar char="Ø"/>
            </a:pPr>
            <a:r>
              <a:rPr lang="it-IT" b="0" noProof="0" dirty="0"/>
              <a:t>Chiedi</a:t>
            </a:r>
            <a:r>
              <a:rPr lang="it-IT" b="0" baseline="0" noProof="0" dirty="0"/>
              <a:t> se il numero “0” può essere un’altra àncora? </a:t>
            </a:r>
          </a:p>
          <a:p>
            <a:pPr marL="457200" lvl="1" indent="0" algn="l" rtl="0">
              <a:buFont typeface="Wingdings" charset="2"/>
              <a:buNone/>
            </a:pPr>
            <a:endParaRPr lang="it-IT" b="0" noProof="0" dirty="0"/>
          </a:p>
          <a:p>
            <a:pPr marL="171450" marR="0" lvl="1" indent="-171450" algn="l" defTabSz="914400" rtl="0" eaLnBrk="1" fontAlgn="auto" latinLnBrk="0" hangingPunct="1">
              <a:lnSpc>
                <a:spcPct val="100000"/>
              </a:lnSpc>
              <a:spcBef>
                <a:spcPts val="0"/>
              </a:spcBef>
              <a:spcAft>
                <a:spcPts val="0"/>
              </a:spcAft>
              <a:buClrTx/>
              <a:buSzTx/>
              <a:buFont typeface="Arial"/>
              <a:buChar char="•"/>
              <a:tabLst/>
              <a:defRPr/>
            </a:pPr>
            <a:r>
              <a:rPr lang="it-IT" b="0" noProof="0" dirty="0"/>
              <a:t>Fai</a:t>
            </a:r>
            <a:r>
              <a:rPr lang="it-IT" b="0" baseline="0" noProof="0" dirty="0"/>
              <a:t> notare che in quanto nessun bulbo può essere messo vicino al numero “0”, possiamo escludere questa casella (</a:t>
            </a:r>
            <a:r>
              <a:rPr lang="it-IT" b="0" noProof="0" dirty="0"/>
              <a:t>&lt;&lt;clicca con il mouse&gt;&gt;)</a:t>
            </a:r>
            <a:r>
              <a:rPr lang="it-IT" b="0" baseline="0" noProof="0" dirty="0"/>
              <a:t> come possibile posizione dove piazzarne uno. </a:t>
            </a:r>
            <a:endParaRPr lang="it-IT" b="0" noProof="0" dirty="0"/>
          </a:p>
          <a:p>
            <a:pPr marL="171450" indent="-171450" algn="l" rtl="0">
              <a:buFont typeface="Arial"/>
              <a:buChar char="•"/>
            </a:pPr>
            <a:r>
              <a:rPr lang="it-IT" b="0" noProof="0" dirty="0"/>
              <a:t>Così facendo però possiamo scoprire subito il posizionamento del</a:t>
            </a:r>
            <a:r>
              <a:rPr lang="it-IT" b="0" baseline="0" noProof="0" dirty="0"/>
              <a:t> bulbo </a:t>
            </a:r>
            <a:r>
              <a:rPr lang="it-IT" b="0" noProof="0" dirty="0"/>
              <a:t>accanto</a:t>
            </a:r>
            <a:r>
              <a:rPr lang="it-IT" b="0" baseline="0" noProof="0" dirty="0"/>
              <a:t> </a:t>
            </a:r>
            <a:r>
              <a:rPr lang="it-IT" b="0" noProof="0" dirty="0"/>
              <a:t>al</a:t>
            </a:r>
            <a:r>
              <a:rPr lang="it-IT" b="0" baseline="0" noProof="0" dirty="0"/>
              <a:t> </a:t>
            </a:r>
            <a:r>
              <a:rPr lang="it-IT" b="0" noProof="0" dirty="0"/>
              <a:t>numero</a:t>
            </a:r>
            <a:r>
              <a:rPr lang="it-IT" b="0" baseline="0" noProof="0" dirty="0"/>
              <a:t> </a:t>
            </a:r>
            <a:r>
              <a:rPr lang="it-IT" b="0" noProof="0" dirty="0"/>
              <a:t>”1” in basso.</a:t>
            </a:r>
            <a:r>
              <a:rPr lang="it-IT" b="0" baseline="0" noProof="0" dirty="0"/>
              <a:t> </a:t>
            </a:r>
          </a:p>
          <a:p>
            <a:pPr marL="171450" indent="-171450" algn="l" rtl="0">
              <a:buFont typeface="Arial"/>
              <a:buChar char="•"/>
            </a:pPr>
            <a:r>
              <a:rPr lang="it-IT" b="0" noProof="0" dirty="0"/>
              <a:t>Dopo aver</a:t>
            </a:r>
            <a:r>
              <a:rPr lang="it-IT" b="0" baseline="0" noProof="0" dirty="0"/>
              <a:t> completato la sfida illustrata, guida l’attenzione degli studenti al fatto che identificare delle informazioni, dei punti di riferimento sicuri </a:t>
            </a:r>
            <a:r>
              <a:rPr lang="fr-FR" b="0" baseline="0" noProof="0" dirty="0" err="1"/>
              <a:t>è</a:t>
            </a:r>
            <a:r>
              <a:rPr lang="it-IT" b="0" baseline="0" noProof="0" dirty="0"/>
              <a:t> una strategia di pensiero molto significativo nella soluzione di qualsiasi problema, anche nello studio.. Il prossimo esempio, glielo evidenzierà anche molto bene. </a:t>
            </a:r>
          </a:p>
          <a:p>
            <a:pPr marL="0" indent="0" algn="l" rtl="0">
              <a:buFont typeface="Arial"/>
              <a:buNone/>
            </a:pPr>
            <a:endParaRPr lang="it-IT" b="0" noProof="0" dirty="0"/>
          </a:p>
          <a:p>
            <a:pPr marL="0" indent="0" algn="l" rtl="0">
              <a:buFont typeface="Arial" panose="020B0604020202020204" pitchFamily="34" charset="0"/>
              <a:buNone/>
            </a:pPr>
            <a:r>
              <a:rPr lang="it-IT" noProof="0" dirty="0">
                <a:solidFill>
                  <a:schemeClr val="accent5"/>
                </a:solidFill>
              </a:rPr>
              <a:t>_______________</a:t>
            </a:r>
          </a:p>
          <a:p>
            <a:pPr marL="171450" indent="-171450" algn="l" rtl="0">
              <a:buFont typeface="Arial" panose="020B0604020202020204" pitchFamily="34" charset="0"/>
              <a:buChar char="•"/>
            </a:pPr>
            <a:endParaRPr lang="it-IT" b="0" noProof="0" dirty="0"/>
          </a:p>
          <a:p>
            <a:pPr algn="l" rtl="0"/>
            <a:endParaRPr lang="it-IT" b="1" noProof="0" dirty="0"/>
          </a:p>
        </p:txBody>
      </p:sp>
      <p:sp>
        <p:nvSpPr>
          <p:cNvPr id="4" name="מציין מיקום של מספר שקופית 3"/>
          <p:cNvSpPr>
            <a:spLocks noGrp="1"/>
          </p:cNvSpPr>
          <p:nvPr>
            <p:ph type="sldNum" sz="quarter" idx="10"/>
          </p:nvPr>
        </p:nvSpPr>
        <p:spPr/>
        <p:txBody>
          <a:bodyPr/>
          <a:lstStyle/>
          <a:p>
            <a:fld id="{B572197C-167E-4029-97D6-565BBFCA49B9}" type="slidenum">
              <a:rPr lang="en-US" smtClean="0"/>
              <a:t>8</a:t>
            </a:fld>
            <a:endParaRPr lang="en-US"/>
          </a:p>
        </p:txBody>
      </p:sp>
    </p:spTree>
    <p:extLst>
      <p:ext uri="{BB962C8B-B14F-4D97-AF65-F5344CB8AC3E}">
        <p14:creationId xmlns:p14="http://schemas.microsoft.com/office/powerpoint/2010/main" val="37689733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err="1"/>
              <a:t>Guida</a:t>
            </a:r>
            <a:r>
              <a:rPr lang="en-US" b="1" u="sng" dirty="0"/>
              <a:t> </a:t>
            </a:r>
            <a:r>
              <a:rPr lang="en-US" b="1" u="sng" dirty="0" err="1"/>
              <a:t>docente</a:t>
            </a:r>
            <a:endParaRPr lang="en-US" b="1" u="sng"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it-IT"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b="0" dirty="0"/>
              <a:t>Dite alla classe che ora risolveranno un indovinello logico che gli dimostrerà come</a:t>
            </a:r>
            <a:r>
              <a:rPr lang="it-IT" b="0" baseline="0" dirty="0"/>
              <a:t> </a:t>
            </a:r>
            <a:r>
              <a:rPr lang="it-IT" b="0" dirty="0"/>
              <a:t>identificare informazioni chiave, cioè “</a:t>
            </a:r>
            <a:r>
              <a:rPr lang="it-IT" b="0" dirty="0" err="1"/>
              <a:t>àncore</a:t>
            </a:r>
            <a:r>
              <a:rPr lang="it-IT" b="0" dirty="0"/>
              <a:t>”</a:t>
            </a:r>
            <a:r>
              <a:rPr lang="it-IT" b="0" baseline="0" dirty="0"/>
              <a:t> di un problema </a:t>
            </a:r>
            <a:r>
              <a:rPr lang="it-IT" b="0" dirty="0"/>
              <a:t> può essere utile</a:t>
            </a:r>
            <a:r>
              <a:rPr lang="it-IT" b="0" baseline="0" dirty="0"/>
              <a:t> nella sua risoluzione.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b="0" dirty="0"/>
              <a:t>Presentate agli studenti il seguente indovinello, come spiegato nella diapositiva: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it-IT" sz="1200" b="1" i="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it-IT" sz="1200" b="1" i="1" dirty="0"/>
              <a:t>“</a:t>
            </a:r>
            <a:r>
              <a:rPr lang="it-IT" sz="1200" b="0" i="1" dirty="0"/>
              <a:t>Quattro bambini sono andati al mercato delle meraviglie e hanno comprato un giocattolo diverso ciascuno.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it-IT" sz="1200" b="0" i="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it-IT" sz="1200" b="1" i="1" dirty="0"/>
              <a:t>Riesci ad abbinare il bambino con il suo giocattolo scelto</a:t>
            </a:r>
            <a:r>
              <a:rPr lang="it-IT" b="1" i="1" dirty="0"/>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it-IT" b="1" i="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b="0" dirty="0"/>
              <a:t>Spiegate alla classe che abbiamo 4 indizi per aiutarci in questo compito.</a:t>
            </a:r>
          </a:p>
          <a:p>
            <a:pPr marL="914400" lvl="1" indent="-457200" algn="l" rtl="0">
              <a:buAutoNum type="arabicPeriod"/>
            </a:pPr>
            <a:r>
              <a:rPr lang="it-IT" sz="2000" dirty="0"/>
              <a:t>Sara ha scelto un giocattolo che inizia con una lettera diversa dal suo nome.</a:t>
            </a:r>
          </a:p>
          <a:p>
            <a:pPr marL="914400" lvl="1" indent="-457200" algn="l" rtl="0">
              <a:buAutoNum type="arabicPeriod"/>
            </a:pPr>
            <a:r>
              <a:rPr lang="it-IT" sz="2000" dirty="0"/>
              <a:t>Bruno non sa ancora leggere l'orologio, quindi non poteva scegliere quello.</a:t>
            </a:r>
          </a:p>
          <a:p>
            <a:pPr marL="914400" lvl="1" indent="-457200" algn="l" rtl="0">
              <a:buAutoNum type="arabicPeriod"/>
            </a:pPr>
            <a:r>
              <a:rPr lang="it-IT" sz="2000" dirty="0"/>
              <a:t>Carlo ama le cose che volano, quindi ha scelto un giocattolo con questa caratteristica.</a:t>
            </a:r>
          </a:p>
          <a:p>
            <a:pPr marL="914400" marR="0" lvl="1" indent="-457200" algn="l" defTabSz="914400" rtl="0" eaLnBrk="1" fontAlgn="auto" latinLnBrk="0" hangingPunct="1">
              <a:lnSpc>
                <a:spcPct val="100000"/>
              </a:lnSpc>
              <a:spcBef>
                <a:spcPts val="0"/>
              </a:spcBef>
              <a:spcAft>
                <a:spcPts val="0"/>
              </a:spcAft>
              <a:buClrTx/>
              <a:buSzTx/>
              <a:buFontTx/>
              <a:buAutoNum type="arabicPeriod"/>
              <a:tabLst/>
              <a:defRPr/>
            </a:pPr>
            <a:r>
              <a:rPr lang="it-IT" sz="1200" u="none" kern="1200" baseline="0" dirty="0">
                <a:solidFill>
                  <a:schemeClr val="tx1"/>
                </a:solidFill>
                <a:latin typeface="+mn-lt"/>
                <a:ea typeface="+mn-ea"/>
                <a:cs typeface="+mn-cs"/>
              </a:rPr>
              <a:t>Debora invece </a:t>
            </a:r>
            <a:r>
              <a:rPr lang="it-IT" sz="1200" u="none" kern="1200" baseline="0" dirty="0" err="1">
                <a:solidFill>
                  <a:schemeClr val="tx1"/>
                </a:solidFill>
                <a:latin typeface="+mn-lt"/>
                <a:ea typeface="+mn-ea"/>
                <a:cs typeface="+mn-cs"/>
              </a:rPr>
              <a:t>é</a:t>
            </a:r>
            <a:r>
              <a:rPr lang="it-IT" sz="1200" u="none" kern="1200" baseline="0" dirty="0">
                <a:solidFill>
                  <a:schemeClr val="tx1"/>
                </a:solidFill>
                <a:latin typeface="+mn-lt"/>
                <a:ea typeface="+mn-ea"/>
                <a:cs typeface="+mn-cs"/>
              </a:rPr>
              <a:t> innamorata di musica, le piacerebbe tanto anche suonarla</a:t>
            </a:r>
            <a:r>
              <a:rPr lang="it-IT" sz="1200" dirty="0"/>
              <a:t>. </a:t>
            </a:r>
          </a:p>
          <a:p>
            <a:pPr marL="0" lvl="0" indent="0" algn="l" rtl="0">
              <a:buFont typeface="Arial" panose="020B0604020202020204" pitchFamily="34" charset="0"/>
              <a:buNone/>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dirty="0">
                <a:latin typeface="Calibri" panose="020F0502020204030204" pitchFamily="34" charset="0"/>
                <a:cs typeface="Arial" panose="020B0604020202020204" pitchFamily="34" charset="0"/>
              </a:rPr>
              <a:t>_____________________</a:t>
            </a:r>
          </a:p>
          <a:p>
            <a:pPr marL="171450" indent="-171450" algn="l" rtl="0">
              <a:buFont typeface="Arial" panose="020B0604020202020204" pitchFamily="34" charset="0"/>
              <a:buChar char="•"/>
            </a:pPr>
            <a:endParaRPr lang="en-US" dirty="0"/>
          </a:p>
          <a:p>
            <a:pPr marL="171450" indent="-171450" algn="l" rtl="0">
              <a:buFont typeface="Arial" panose="020B0604020202020204" pitchFamily="34" charset="0"/>
              <a:buChar char="•"/>
            </a:pPr>
            <a:endParaRPr lang="en-US" dirty="0"/>
          </a:p>
          <a:p>
            <a:pPr marL="171450" indent="-171450" algn="l" rtl="0">
              <a:buFont typeface="Arial" panose="020B0604020202020204" pitchFamily="34" charset="0"/>
              <a:buChar char="•"/>
            </a:pPr>
            <a:endParaRPr lang="en-US" dirty="0"/>
          </a:p>
        </p:txBody>
      </p:sp>
      <p:sp>
        <p:nvSpPr>
          <p:cNvPr id="4" name="מציין מיקום של מספר שקופית 3"/>
          <p:cNvSpPr>
            <a:spLocks noGrp="1"/>
          </p:cNvSpPr>
          <p:nvPr>
            <p:ph type="sldNum" sz="quarter" idx="10"/>
          </p:nvPr>
        </p:nvSpPr>
        <p:spPr/>
        <p:txBody>
          <a:bodyPr/>
          <a:lstStyle/>
          <a:p>
            <a:fld id="{B572197C-167E-4029-97D6-565BBFCA49B9}" type="slidenum">
              <a:rPr lang="en-US" smtClean="0"/>
              <a:t>9</a:t>
            </a:fld>
            <a:endParaRPr lang="en-US"/>
          </a:p>
        </p:txBody>
      </p:sp>
    </p:spTree>
    <p:extLst>
      <p:ext uri="{BB962C8B-B14F-4D97-AF65-F5344CB8AC3E}">
        <p14:creationId xmlns:p14="http://schemas.microsoft.com/office/powerpoint/2010/main" val="24602644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endParaRPr lang="en-US"/>
          </a:p>
        </p:txBody>
      </p:sp>
      <p:sp>
        <p:nvSpPr>
          <p:cNvPr id="3" name="כותרת משנה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endParaRPr lang="en-US"/>
          </a:p>
        </p:txBody>
      </p:sp>
      <p:sp>
        <p:nvSpPr>
          <p:cNvPr id="4" name="מציין מיקום של תאריך 3"/>
          <p:cNvSpPr>
            <a:spLocks noGrp="1"/>
          </p:cNvSpPr>
          <p:nvPr>
            <p:ph type="dt" sz="half" idx="10"/>
          </p:nvPr>
        </p:nvSpPr>
        <p:spPr/>
        <p:txBody>
          <a:bodyPr/>
          <a:lstStyle/>
          <a:p>
            <a:fld id="{98AF672D-6DB4-48C2-9B12-3835B750C2C1}" type="datetimeFigureOut">
              <a:rPr lang="en-US" smtClean="0"/>
              <a:t>1/5/26</a:t>
            </a:fld>
            <a:endParaRPr lang="en-US"/>
          </a:p>
        </p:txBody>
      </p:sp>
      <p:sp>
        <p:nvSpPr>
          <p:cNvPr id="5" name="מציין מיקום של כותרת תחתונה 4"/>
          <p:cNvSpPr>
            <a:spLocks noGrp="1"/>
          </p:cNvSpPr>
          <p:nvPr>
            <p:ph type="ftr" sz="quarter" idx="11"/>
          </p:nvPr>
        </p:nvSpPr>
        <p:spPr/>
        <p:txBody>
          <a:bodyPr/>
          <a:lstStyle/>
          <a:p>
            <a:endParaRPr lang="en-US"/>
          </a:p>
        </p:txBody>
      </p:sp>
      <p:sp>
        <p:nvSpPr>
          <p:cNvPr id="6" name="מציין מיקום של מספר שקופית 5"/>
          <p:cNvSpPr>
            <a:spLocks noGrp="1"/>
          </p:cNvSpPr>
          <p:nvPr>
            <p:ph type="sldNum" sz="quarter" idx="12"/>
          </p:nvPr>
        </p:nvSpPr>
        <p:spPr/>
        <p:txBody>
          <a:bodyPr/>
          <a:lstStyle/>
          <a:p>
            <a:fld id="{9186AF07-51AC-40B7-9FBC-7D9B52DE5210}" type="slidenum">
              <a:rPr lang="en-US" smtClean="0"/>
              <a:t>‹#›</a:t>
            </a:fld>
            <a:endParaRPr lang="en-US"/>
          </a:p>
        </p:txBody>
      </p:sp>
    </p:spTree>
    <p:extLst>
      <p:ext uri="{BB962C8B-B14F-4D97-AF65-F5344CB8AC3E}">
        <p14:creationId xmlns:p14="http://schemas.microsoft.com/office/powerpoint/2010/main" val="3070765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endParaRPr lang="en-US"/>
          </a:p>
        </p:txBody>
      </p:sp>
      <p:sp>
        <p:nvSpPr>
          <p:cNvPr id="3" name="מציין מיקום של טקסט אנכי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4" name="מציין מיקום של תאריך 3"/>
          <p:cNvSpPr>
            <a:spLocks noGrp="1"/>
          </p:cNvSpPr>
          <p:nvPr>
            <p:ph type="dt" sz="half" idx="10"/>
          </p:nvPr>
        </p:nvSpPr>
        <p:spPr/>
        <p:txBody>
          <a:bodyPr/>
          <a:lstStyle/>
          <a:p>
            <a:fld id="{98AF672D-6DB4-48C2-9B12-3835B750C2C1}" type="datetimeFigureOut">
              <a:rPr lang="en-US" smtClean="0"/>
              <a:t>1/5/26</a:t>
            </a:fld>
            <a:endParaRPr lang="en-US"/>
          </a:p>
        </p:txBody>
      </p:sp>
      <p:sp>
        <p:nvSpPr>
          <p:cNvPr id="5" name="מציין מיקום של כותרת תחתונה 4"/>
          <p:cNvSpPr>
            <a:spLocks noGrp="1"/>
          </p:cNvSpPr>
          <p:nvPr>
            <p:ph type="ftr" sz="quarter" idx="11"/>
          </p:nvPr>
        </p:nvSpPr>
        <p:spPr/>
        <p:txBody>
          <a:bodyPr/>
          <a:lstStyle/>
          <a:p>
            <a:endParaRPr lang="en-US"/>
          </a:p>
        </p:txBody>
      </p:sp>
      <p:sp>
        <p:nvSpPr>
          <p:cNvPr id="6" name="מציין מיקום של מספר שקופית 5"/>
          <p:cNvSpPr>
            <a:spLocks noGrp="1"/>
          </p:cNvSpPr>
          <p:nvPr>
            <p:ph type="sldNum" sz="quarter" idx="12"/>
          </p:nvPr>
        </p:nvSpPr>
        <p:spPr/>
        <p:txBody>
          <a:bodyPr/>
          <a:lstStyle/>
          <a:p>
            <a:fld id="{9186AF07-51AC-40B7-9FBC-7D9B52DE5210}" type="slidenum">
              <a:rPr lang="en-US" smtClean="0"/>
              <a:t>‹#›</a:t>
            </a:fld>
            <a:endParaRPr lang="en-US"/>
          </a:p>
        </p:txBody>
      </p:sp>
    </p:spTree>
    <p:extLst>
      <p:ext uri="{BB962C8B-B14F-4D97-AF65-F5344CB8AC3E}">
        <p14:creationId xmlns:p14="http://schemas.microsoft.com/office/powerpoint/2010/main" val="498293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endParaRPr lang="en-US"/>
          </a:p>
        </p:txBody>
      </p:sp>
      <p:sp>
        <p:nvSpPr>
          <p:cNvPr id="3" name="מציין מיקום של טקסט אנכי 2"/>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4" name="מציין מיקום של תאריך 3"/>
          <p:cNvSpPr>
            <a:spLocks noGrp="1"/>
          </p:cNvSpPr>
          <p:nvPr>
            <p:ph type="dt" sz="half" idx="10"/>
          </p:nvPr>
        </p:nvSpPr>
        <p:spPr/>
        <p:txBody>
          <a:bodyPr/>
          <a:lstStyle/>
          <a:p>
            <a:fld id="{98AF672D-6DB4-48C2-9B12-3835B750C2C1}" type="datetimeFigureOut">
              <a:rPr lang="en-US" smtClean="0"/>
              <a:t>1/5/26</a:t>
            </a:fld>
            <a:endParaRPr lang="en-US"/>
          </a:p>
        </p:txBody>
      </p:sp>
      <p:sp>
        <p:nvSpPr>
          <p:cNvPr id="5" name="מציין מיקום של כותרת תחתונה 4"/>
          <p:cNvSpPr>
            <a:spLocks noGrp="1"/>
          </p:cNvSpPr>
          <p:nvPr>
            <p:ph type="ftr" sz="quarter" idx="11"/>
          </p:nvPr>
        </p:nvSpPr>
        <p:spPr/>
        <p:txBody>
          <a:bodyPr/>
          <a:lstStyle/>
          <a:p>
            <a:endParaRPr lang="en-US"/>
          </a:p>
        </p:txBody>
      </p:sp>
      <p:sp>
        <p:nvSpPr>
          <p:cNvPr id="6" name="מציין מיקום של מספר שקופית 5"/>
          <p:cNvSpPr>
            <a:spLocks noGrp="1"/>
          </p:cNvSpPr>
          <p:nvPr>
            <p:ph type="sldNum" sz="quarter" idx="12"/>
          </p:nvPr>
        </p:nvSpPr>
        <p:spPr/>
        <p:txBody>
          <a:bodyPr/>
          <a:lstStyle/>
          <a:p>
            <a:fld id="{9186AF07-51AC-40B7-9FBC-7D9B52DE5210}" type="slidenum">
              <a:rPr lang="en-US" smtClean="0"/>
              <a:t>‹#›</a:t>
            </a:fld>
            <a:endParaRPr lang="en-US"/>
          </a:p>
        </p:txBody>
      </p:sp>
    </p:spTree>
    <p:extLst>
      <p:ext uri="{BB962C8B-B14F-4D97-AF65-F5344CB8AC3E}">
        <p14:creationId xmlns:p14="http://schemas.microsoft.com/office/powerpoint/2010/main" val="8539967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endParaRPr lang="en-US"/>
          </a:p>
        </p:txBody>
      </p:sp>
      <p:sp>
        <p:nvSpPr>
          <p:cNvPr id="3" name="מציין מיקום תוכן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4" name="מציין מיקום של תאריך 3"/>
          <p:cNvSpPr>
            <a:spLocks noGrp="1"/>
          </p:cNvSpPr>
          <p:nvPr>
            <p:ph type="dt" sz="half" idx="10"/>
          </p:nvPr>
        </p:nvSpPr>
        <p:spPr/>
        <p:txBody>
          <a:bodyPr/>
          <a:lstStyle/>
          <a:p>
            <a:fld id="{98AF672D-6DB4-48C2-9B12-3835B750C2C1}" type="datetimeFigureOut">
              <a:rPr lang="en-US" smtClean="0"/>
              <a:t>1/5/26</a:t>
            </a:fld>
            <a:endParaRPr lang="en-US"/>
          </a:p>
        </p:txBody>
      </p:sp>
      <p:sp>
        <p:nvSpPr>
          <p:cNvPr id="5" name="מציין מיקום של כותרת תחתונה 4"/>
          <p:cNvSpPr>
            <a:spLocks noGrp="1"/>
          </p:cNvSpPr>
          <p:nvPr>
            <p:ph type="ftr" sz="quarter" idx="11"/>
          </p:nvPr>
        </p:nvSpPr>
        <p:spPr/>
        <p:txBody>
          <a:bodyPr/>
          <a:lstStyle/>
          <a:p>
            <a:endParaRPr lang="en-US"/>
          </a:p>
        </p:txBody>
      </p:sp>
      <p:sp>
        <p:nvSpPr>
          <p:cNvPr id="6" name="מציין מיקום של מספר שקופית 5"/>
          <p:cNvSpPr>
            <a:spLocks noGrp="1"/>
          </p:cNvSpPr>
          <p:nvPr>
            <p:ph type="sldNum" sz="quarter" idx="12"/>
          </p:nvPr>
        </p:nvSpPr>
        <p:spPr/>
        <p:txBody>
          <a:bodyPr/>
          <a:lstStyle/>
          <a:p>
            <a:fld id="{9186AF07-51AC-40B7-9FBC-7D9B52DE5210}" type="slidenum">
              <a:rPr lang="en-US" smtClean="0"/>
              <a:t>‹#›</a:t>
            </a:fld>
            <a:endParaRPr lang="en-US"/>
          </a:p>
        </p:txBody>
      </p:sp>
    </p:spTree>
    <p:extLst>
      <p:ext uri="{BB962C8B-B14F-4D97-AF65-F5344CB8AC3E}">
        <p14:creationId xmlns:p14="http://schemas.microsoft.com/office/powerpoint/2010/main" val="4156666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endParaRPr lang="en-US"/>
          </a:p>
        </p:txBody>
      </p:sp>
      <p:sp>
        <p:nvSpPr>
          <p:cNvPr id="3" name="מציין מיקום טקסט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p:cNvSpPr>
            <a:spLocks noGrp="1"/>
          </p:cNvSpPr>
          <p:nvPr>
            <p:ph type="dt" sz="half" idx="10"/>
          </p:nvPr>
        </p:nvSpPr>
        <p:spPr/>
        <p:txBody>
          <a:bodyPr/>
          <a:lstStyle/>
          <a:p>
            <a:fld id="{98AF672D-6DB4-48C2-9B12-3835B750C2C1}" type="datetimeFigureOut">
              <a:rPr lang="en-US" smtClean="0"/>
              <a:t>1/5/26</a:t>
            </a:fld>
            <a:endParaRPr lang="en-US"/>
          </a:p>
        </p:txBody>
      </p:sp>
      <p:sp>
        <p:nvSpPr>
          <p:cNvPr id="5" name="מציין מיקום של כותרת תחתונה 4"/>
          <p:cNvSpPr>
            <a:spLocks noGrp="1"/>
          </p:cNvSpPr>
          <p:nvPr>
            <p:ph type="ftr" sz="quarter" idx="11"/>
          </p:nvPr>
        </p:nvSpPr>
        <p:spPr/>
        <p:txBody>
          <a:bodyPr/>
          <a:lstStyle/>
          <a:p>
            <a:endParaRPr lang="en-US"/>
          </a:p>
        </p:txBody>
      </p:sp>
      <p:sp>
        <p:nvSpPr>
          <p:cNvPr id="6" name="מציין מיקום של מספר שקופית 5"/>
          <p:cNvSpPr>
            <a:spLocks noGrp="1"/>
          </p:cNvSpPr>
          <p:nvPr>
            <p:ph type="sldNum" sz="quarter" idx="12"/>
          </p:nvPr>
        </p:nvSpPr>
        <p:spPr/>
        <p:txBody>
          <a:bodyPr/>
          <a:lstStyle/>
          <a:p>
            <a:fld id="{9186AF07-51AC-40B7-9FBC-7D9B52DE5210}" type="slidenum">
              <a:rPr lang="en-US" smtClean="0"/>
              <a:t>‹#›</a:t>
            </a:fld>
            <a:endParaRPr lang="en-US"/>
          </a:p>
        </p:txBody>
      </p:sp>
    </p:spTree>
    <p:extLst>
      <p:ext uri="{BB962C8B-B14F-4D97-AF65-F5344CB8AC3E}">
        <p14:creationId xmlns:p14="http://schemas.microsoft.com/office/powerpoint/2010/main" val="4390340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endParaRPr lang="en-US"/>
          </a:p>
        </p:txBody>
      </p:sp>
      <p:sp>
        <p:nvSpPr>
          <p:cNvPr id="3" name="מציין מיקום תוכן 2"/>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4" name="מציין מיקום תוכן 3"/>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5" name="מציין מיקום של תאריך 4"/>
          <p:cNvSpPr>
            <a:spLocks noGrp="1"/>
          </p:cNvSpPr>
          <p:nvPr>
            <p:ph type="dt" sz="half" idx="10"/>
          </p:nvPr>
        </p:nvSpPr>
        <p:spPr/>
        <p:txBody>
          <a:bodyPr/>
          <a:lstStyle/>
          <a:p>
            <a:fld id="{98AF672D-6DB4-48C2-9B12-3835B750C2C1}" type="datetimeFigureOut">
              <a:rPr lang="en-US" smtClean="0"/>
              <a:t>1/5/26</a:t>
            </a:fld>
            <a:endParaRPr lang="en-US"/>
          </a:p>
        </p:txBody>
      </p:sp>
      <p:sp>
        <p:nvSpPr>
          <p:cNvPr id="6" name="מציין מיקום של כותרת תחתונה 5"/>
          <p:cNvSpPr>
            <a:spLocks noGrp="1"/>
          </p:cNvSpPr>
          <p:nvPr>
            <p:ph type="ftr" sz="quarter" idx="11"/>
          </p:nvPr>
        </p:nvSpPr>
        <p:spPr/>
        <p:txBody>
          <a:bodyPr/>
          <a:lstStyle/>
          <a:p>
            <a:endParaRPr lang="en-US"/>
          </a:p>
        </p:txBody>
      </p:sp>
      <p:sp>
        <p:nvSpPr>
          <p:cNvPr id="7" name="מציין מיקום של מספר שקופית 6"/>
          <p:cNvSpPr>
            <a:spLocks noGrp="1"/>
          </p:cNvSpPr>
          <p:nvPr>
            <p:ph type="sldNum" sz="quarter" idx="12"/>
          </p:nvPr>
        </p:nvSpPr>
        <p:spPr/>
        <p:txBody>
          <a:bodyPr/>
          <a:lstStyle/>
          <a:p>
            <a:fld id="{9186AF07-51AC-40B7-9FBC-7D9B52DE5210}" type="slidenum">
              <a:rPr lang="en-US" smtClean="0"/>
              <a:t>‹#›</a:t>
            </a:fld>
            <a:endParaRPr lang="en-US"/>
          </a:p>
        </p:txBody>
      </p:sp>
    </p:spTree>
    <p:extLst>
      <p:ext uri="{BB962C8B-B14F-4D97-AF65-F5344CB8AC3E}">
        <p14:creationId xmlns:p14="http://schemas.microsoft.com/office/powerpoint/2010/main" val="1253857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365125"/>
            <a:ext cx="10515600" cy="1325563"/>
          </a:xfrm>
        </p:spPr>
        <p:txBody>
          <a:bodyPr/>
          <a:lstStyle/>
          <a:p>
            <a:r>
              <a:rPr lang="he-IL"/>
              <a:t>לחץ כדי לערוך סגנון כותרת של תבנית בסיס</a:t>
            </a:r>
            <a:endParaRPr lang="en-US"/>
          </a:p>
        </p:txBody>
      </p:sp>
      <p:sp>
        <p:nvSpPr>
          <p:cNvPr id="3" name="מציין מיקום טקסט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5" name="מציין מיקום טקסט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7" name="מציין מיקום של תאריך 6"/>
          <p:cNvSpPr>
            <a:spLocks noGrp="1"/>
          </p:cNvSpPr>
          <p:nvPr>
            <p:ph type="dt" sz="half" idx="10"/>
          </p:nvPr>
        </p:nvSpPr>
        <p:spPr/>
        <p:txBody>
          <a:bodyPr/>
          <a:lstStyle/>
          <a:p>
            <a:fld id="{98AF672D-6DB4-48C2-9B12-3835B750C2C1}" type="datetimeFigureOut">
              <a:rPr lang="en-US" smtClean="0"/>
              <a:t>1/5/26</a:t>
            </a:fld>
            <a:endParaRPr lang="en-US"/>
          </a:p>
        </p:txBody>
      </p:sp>
      <p:sp>
        <p:nvSpPr>
          <p:cNvPr id="8" name="מציין מיקום של כותרת תחתונה 7"/>
          <p:cNvSpPr>
            <a:spLocks noGrp="1"/>
          </p:cNvSpPr>
          <p:nvPr>
            <p:ph type="ftr" sz="quarter" idx="11"/>
          </p:nvPr>
        </p:nvSpPr>
        <p:spPr/>
        <p:txBody>
          <a:bodyPr/>
          <a:lstStyle/>
          <a:p>
            <a:endParaRPr lang="en-US"/>
          </a:p>
        </p:txBody>
      </p:sp>
      <p:sp>
        <p:nvSpPr>
          <p:cNvPr id="9" name="מציין מיקום של מספר שקופית 8"/>
          <p:cNvSpPr>
            <a:spLocks noGrp="1"/>
          </p:cNvSpPr>
          <p:nvPr>
            <p:ph type="sldNum" sz="quarter" idx="12"/>
          </p:nvPr>
        </p:nvSpPr>
        <p:spPr/>
        <p:txBody>
          <a:bodyPr/>
          <a:lstStyle/>
          <a:p>
            <a:fld id="{9186AF07-51AC-40B7-9FBC-7D9B52DE5210}" type="slidenum">
              <a:rPr lang="en-US" smtClean="0"/>
              <a:t>‹#›</a:t>
            </a:fld>
            <a:endParaRPr lang="en-US"/>
          </a:p>
        </p:txBody>
      </p:sp>
    </p:spTree>
    <p:extLst>
      <p:ext uri="{BB962C8B-B14F-4D97-AF65-F5344CB8AC3E}">
        <p14:creationId xmlns:p14="http://schemas.microsoft.com/office/powerpoint/2010/main" val="2097199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endParaRPr lang="en-US"/>
          </a:p>
        </p:txBody>
      </p:sp>
      <p:sp>
        <p:nvSpPr>
          <p:cNvPr id="3" name="מציין מיקום של תאריך 2"/>
          <p:cNvSpPr>
            <a:spLocks noGrp="1"/>
          </p:cNvSpPr>
          <p:nvPr>
            <p:ph type="dt" sz="half" idx="10"/>
          </p:nvPr>
        </p:nvSpPr>
        <p:spPr/>
        <p:txBody>
          <a:bodyPr/>
          <a:lstStyle/>
          <a:p>
            <a:fld id="{98AF672D-6DB4-48C2-9B12-3835B750C2C1}" type="datetimeFigureOut">
              <a:rPr lang="en-US" smtClean="0"/>
              <a:t>1/5/26</a:t>
            </a:fld>
            <a:endParaRPr lang="en-US"/>
          </a:p>
        </p:txBody>
      </p:sp>
      <p:sp>
        <p:nvSpPr>
          <p:cNvPr id="4" name="מציין מיקום של כותרת תחתונה 3"/>
          <p:cNvSpPr>
            <a:spLocks noGrp="1"/>
          </p:cNvSpPr>
          <p:nvPr>
            <p:ph type="ftr" sz="quarter" idx="11"/>
          </p:nvPr>
        </p:nvSpPr>
        <p:spPr/>
        <p:txBody>
          <a:bodyPr/>
          <a:lstStyle/>
          <a:p>
            <a:endParaRPr lang="en-US"/>
          </a:p>
        </p:txBody>
      </p:sp>
      <p:sp>
        <p:nvSpPr>
          <p:cNvPr id="5" name="מציין מיקום של מספר שקופית 4"/>
          <p:cNvSpPr>
            <a:spLocks noGrp="1"/>
          </p:cNvSpPr>
          <p:nvPr>
            <p:ph type="sldNum" sz="quarter" idx="12"/>
          </p:nvPr>
        </p:nvSpPr>
        <p:spPr/>
        <p:txBody>
          <a:bodyPr/>
          <a:lstStyle/>
          <a:p>
            <a:fld id="{9186AF07-51AC-40B7-9FBC-7D9B52DE5210}" type="slidenum">
              <a:rPr lang="en-US" smtClean="0"/>
              <a:t>‹#›</a:t>
            </a:fld>
            <a:endParaRPr lang="en-US"/>
          </a:p>
        </p:txBody>
      </p:sp>
    </p:spTree>
    <p:extLst>
      <p:ext uri="{BB962C8B-B14F-4D97-AF65-F5344CB8AC3E}">
        <p14:creationId xmlns:p14="http://schemas.microsoft.com/office/powerpoint/2010/main" val="2785519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fld id="{98AF672D-6DB4-48C2-9B12-3835B750C2C1}" type="datetimeFigureOut">
              <a:rPr lang="en-US" smtClean="0"/>
              <a:t>1/5/26</a:t>
            </a:fld>
            <a:endParaRPr lang="en-US"/>
          </a:p>
        </p:txBody>
      </p:sp>
      <p:sp>
        <p:nvSpPr>
          <p:cNvPr id="3" name="מציין מיקום של כותרת תחתונה 2"/>
          <p:cNvSpPr>
            <a:spLocks noGrp="1"/>
          </p:cNvSpPr>
          <p:nvPr>
            <p:ph type="ftr" sz="quarter" idx="11"/>
          </p:nvPr>
        </p:nvSpPr>
        <p:spPr/>
        <p:txBody>
          <a:bodyPr/>
          <a:lstStyle/>
          <a:p>
            <a:endParaRPr lang="en-US"/>
          </a:p>
        </p:txBody>
      </p:sp>
      <p:sp>
        <p:nvSpPr>
          <p:cNvPr id="4" name="מציין מיקום של מספר שקופית 3"/>
          <p:cNvSpPr>
            <a:spLocks noGrp="1"/>
          </p:cNvSpPr>
          <p:nvPr>
            <p:ph type="sldNum" sz="quarter" idx="12"/>
          </p:nvPr>
        </p:nvSpPr>
        <p:spPr/>
        <p:txBody>
          <a:bodyPr/>
          <a:lstStyle/>
          <a:p>
            <a:fld id="{9186AF07-51AC-40B7-9FBC-7D9B52DE5210}" type="slidenum">
              <a:rPr lang="en-US" smtClean="0"/>
              <a:t>‹#›</a:t>
            </a:fld>
            <a:endParaRPr lang="en-US"/>
          </a:p>
        </p:txBody>
      </p:sp>
    </p:spTree>
    <p:extLst>
      <p:ext uri="{BB962C8B-B14F-4D97-AF65-F5344CB8AC3E}">
        <p14:creationId xmlns:p14="http://schemas.microsoft.com/office/powerpoint/2010/main" val="1874308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endParaRPr lang="en-US"/>
          </a:p>
        </p:txBody>
      </p:sp>
      <p:sp>
        <p:nvSpPr>
          <p:cNvPr id="3" name="מציין מיקום תוכן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98AF672D-6DB4-48C2-9B12-3835B750C2C1}" type="datetimeFigureOut">
              <a:rPr lang="en-US" smtClean="0"/>
              <a:t>1/5/26</a:t>
            </a:fld>
            <a:endParaRPr lang="en-US"/>
          </a:p>
        </p:txBody>
      </p:sp>
      <p:sp>
        <p:nvSpPr>
          <p:cNvPr id="6" name="מציין מיקום של כותרת תחתונה 5"/>
          <p:cNvSpPr>
            <a:spLocks noGrp="1"/>
          </p:cNvSpPr>
          <p:nvPr>
            <p:ph type="ftr" sz="quarter" idx="11"/>
          </p:nvPr>
        </p:nvSpPr>
        <p:spPr/>
        <p:txBody>
          <a:bodyPr/>
          <a:lstStyle/>
          <a:p>
            <a:endParaRPr lang="en-US"/>
          </a:p>
        </p:txBody>
      </p:sp>
      <p:sp>
        <p:nvSpPr>
          <p:cNvPr id="7" name="מציין מיקום של מספר שקופית 6"/>
          <p:cNvSpPr>
            <a:spLocks noGrp="1"/>
          </p:cNvSpPr>
          <p:nvPr>
            <p:ph type="sldNum" sz="quarter" idx="12"/>
          </p:nvPr>
        </p:nvSpPr>
        <p:spPr/>
        <p:txBody>
          <a:bodyPr/>
          <a:lstStyle/>
          <a:p>
            <a:fld id="{9186AF07-51AC-40B7-9FBC-7D9B52DE5210}" type="slidenum">
              <a:rPr lang="en-US" smtClean="0"/>
              <a:t>‹#›</a:t>
            </a:fld>
            <a:endParaRPr lang="en-US"/>
          </a:p>
        </p:txBody>
      </p:sp>
    </p:spTree>
    <p:extLst>
      <p:ext uri="{BB962C8B-B14F-4D97-AF65-F5344CB8AC3E}">
        <p14:creationId xmlns:p14="http://schemas.microsoft.com/office/powerpoint/2010/main" val="17039448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endParaRPr lang="en-US"/>
          </a:p>
        </p:txBody>
      </p:sp>
      <p:sp>
        <p:nvSpPr>
          <p:cNvPr id="3" name="מציין מיקום של תמונה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98AF672D-6DB4-48C2-9B12-3835B750C2C1}" type="datetimeFigureOut">
              <a:rPr lang="en-US" smtClean="0"/>
              <a:t>1/5/26</a:t>
            </a:fld>
            <a:endParaRPr lang="en-US"/>
          </a:p>
        </p:txBody>
      </p:sp>
      <p:sp>
        <p:nvSpPr>
          <p:cNvPr id="6" name="מציין מיקום של כותרת תחתונה 5"/>
          <p:cNvSpPr>
            <a:spLocks noGrp="1"/>
          </p:cNvSpPr>
          <p:nvPr>
            <p:ph type="ftr" sz="quarter" idx="11"/>
          </p:nvPr>
        </p:nvSpPr>
        <p:spPr/>
        <p:txBody>
          <a:bodyPr/>
          <a:lstStyle/>
          <a:p>
            <a:endParaRPr lang="en-US"/>
          </a:p>
        </p:txBody>
      </p:sp>
      <p:sp>
        <p:nvSpPr>
          <p:cNvPr id="7" name="מציין מיקום של מספר שקופית 6"/>
          <p:cNvSpPr>
            <a:spLocks noGrp="1"/>
          </p:cNvSpPr>
          <p:nvPr>
            <p:ph type="sldNum" sz="quarter" idx="12"/>
          </p:nvPr>
        </p:nvSpPr>
        <p:spPr/>
        <p:txBody>
          <a:bodyPr/>
          <a:lstStyle/>
          <a:p>
            <a:fld id="{9186AF07-51AC-40B7-9FBC-7D9B52DE5210}" type="slidenum">
              <a:rPr lang="en-US" smtClean="0"/>
              <a:t>‹#›</a:t>
            </a:fld>
            <a:endParaRPr lang="en-US"/>
          </a:p>
        </p:txBody>
      </p:sp>
    </p:spTree>
    <p:extLst>
      <p:ext uri="{BB962C8B-B14F-4D97-AF65-F5344CB8AC3E}">
        <p14:creationId xmlns:p14="http://schemas.microsoft.com/office/powerpoint/2010/main" val="18583593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endParaRPr lang="en-US"/>
          </a:p>
        </p:txBody>
      </p:sp>
      <p:sp>
        <p:nvSpPr>
          <p:cNvPr id="3" name="מציין מיקום טקסט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4" name="מציין מיקום של תאריך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98AF672D-6DB4-48C2-9B12-3835B750C2C1}" type="datetimeFigureOut">
              <a:rPr lang="en-US" smtClean="0"/>
              <a:t>1/5/26</a:t>
            </a:fld>
            <a:endParaRPr lang="en-US"/>
          </a:p>
        </p:txBody>
      </p:sp>
      <p:sp>
        <p:nvSpPr>
          <p:cNvPr id="5" name="מציין מיקום של כותרת תחתונה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en-US"/>
          </a:p>
        </p:txBody>
      </p:sp>
      <p:sp>
        <p:nvSpPr>
          <p:cNvPr id="6" name="מציין מיקום של מספר שקופית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9186AF07-51AC-40B7-9FBC-7D9B52DE5210}" type="slidenum">
              <a:rPr lang="en-US" smtClean="0"/>
              <a:t>‹#›</a:t>
            </a:fld>
            <a:endParaRPr lang="en-US"/>
          </a:p>
        </p:txBody>
      </p:sp>
    </p:spTree>
    <p:extLst>
      <p:ext uri="{BB962C8B-B14F-4D97-AF65-F5344CB8AC3E}">
        <p14:creationId xmlns:p14="http://schemas.microsoft.com/office/powerpoint/2010/main" val="8683109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34.png"/><Relationship Id="rId3" Type="http://schemas.openxmlformats.org/officeDocument/2006/relationships/image" Target="../media/image26.png"/><Relationship Id="rId7" Type="http://schemas.openxmlformats.org/officeDocument/2006/relationships/image" Target="../media/image2.png"/><Relationship Id="rId12"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2.jpeg"/><Relationship Id="rId5" Type="http://schemas.openxmlformats.org/officeDocument/2006/relationships/image" Target="../media/image27.png"/><Relationship Id="rId10" Type="http://schemas.openxmlformats.org/officeDocument/2006/relationships/image" Target="../media/image31.jpeg"/><Relationship Id="rId4" Type="http://schemas.microsoft.com/office/2007/relationships/hdphoto" Target="../media/hdphoto2.wdp"/><Relationship Id="rId9"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8.emf"/><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png"/><Relationship Id="rId7"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1.png"/><Relationship Id="rId11" Type="http://schemas.openxmlformats.org/officeDocument/2006/relationships/image" Target="../media/image2.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jpeg"/><Relationship Id="rId9"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jpe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2.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png"/><Relationship Id="rId3" Type="http://schemas.openxmlformats.org/officeDocument/2006/relationships/image" Target="../media/image9.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png"/><Relationship Id="rId3" Type="http://schemas.openxmlformats.org/officeDocument/2006/relationships/image" Target="../media/image9.png"/><Relationship Id="rId7" Type="http://schemas.openxmlformats.org/officeDocument/2006/relationships/image" Target="../media/image20.png"/><Relationship Id="rId12"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3.png"/><Relationship Id="rId5" Type="http://schemas.openxmlformats.org/officeDocument/2006/relationships/image" Target="../media/image19.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png"/><Relationship Id="rId3" Type="http://schemas.openxmlformats.org/officeDocument/2006/relationships/image" Target="../media/image9.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3.png"/><Relationship Id="rId5" Type="http://schemas.openxmlformats.org/officeDocument/2006/relationships/image" Target="../media/image19.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6.png"/><Relationship Id="rId7"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2.png"/><Relationship Id="rId5" Type="http://schemas.openxmlformats.org/officeDocument/2006/relationships/image" Target="../media/image27.png"/><Relationship Id="rId10" Type="http://schemas.openxmlformats.org/officeDocument/2006/relationships/image" Target="../media/image32.jpeg"/><Relationship Id="rId4" Type="http://schemas.microsoft.com/office/2007/relationships/hdphoto" Target="../media/hdphoto2.wdp"/><Relationship Id="rId9"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 descr="1331478099_travel_0103_35061.jpeg">
            <a:extLst>
              <a:ext uri="{FF2B5EF4-FFF2-40B4-BE49-F238E27FC236}">
                <a16:creationId xmlns:a16="http://schemas.microsoft.com/office/drawing/2014/main" id="{A1ACF1BA-56FA-400B-B36A-B72196A10696}"/>
              </a:ext>
            </a:extLst>
          </p:cNvPr>
          <p:cNvPicPr>
            <a:picLocks noChangeAspect="1"/>
          </p:cNvPicPr>
          <p:nvPr/>
        </p:nvPicPr>
        <p:blipFill rotWithShape="1">
          <a:blip r:embed="rId3">
            <a:extLst>
              <a:ext uri="{28A0092B-C50C-407E-A947-70E740481C1C}">
                <a14:useLocalDpi xmlns:a14="http://schemas.microsoft.com/office/drawing/2010/main" val="0"/>
              </a:ext>
            </a:extLst>
          </a:blip>
          <a:srcRect t="4746" b="20809"/>
          <a:stretch/>
        </p:blipFill>
        <p:spPr bwMode="auto">
          <a:xfrm>
            <a:off x="0" y="1"/>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 descr="C:\Users\dor\Desktop\ooooooooooo\WWWWWWWWWW.png"/>
          <p:cNvPicPr>
            <a:picLocks noChangeAspect="1" noChangeArrowheads="1"/>
          </p:cNvPicPr>
          <p:nvPr/>
        </p:nvPicPr>
        <p:blipFill rotWithShape="1">
          <a:blip r:embed="rId4">
            <a:duotone>
              <a:prstClr val="black"/>
              <a:schemeClr val="bg1">
                <a:tint val="45000"/>
                <a:satMod val="400000"/>
              </a:schemeClr>
            </a:duotone>
            <a:extLst>
              <a:ext uri="{28A0092B-C50C-407E-A947-70E740481C1C}">
                <a14:useLocalDpi xmlns:a14="http://schemas.microsoft.com/office/drawing/2010/main" val="0"/>
              </a:ext>
            </a:extLst>
          </a:blip>
          <a:srcRect l="10454" b="24976"/>
          <a:stretch/>
        </p:blipFill>
        <p:spPr bwMode="auto">
          <a:xfrm flipV="1">
            <a:off x="1" y="-1"/>
            <a:ext cx="6326786" cy="1857376"/>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191984" y="106159"/>
            <a:ext cx="5734968" cy="677108"/>
          </a:xfrm>
          <a:prstGeom prst="rect">
            <a:avLst/>
          </a:prstGeom>
          <a:noFill/>
        </p:spPr>
        <p:txBody>
          <a:bodyPr wrap="square" rtlCol="1">
            <a:spAutoFit/>
          </a:bodyPr>
          <a:lstStyle/>
          <a:p>
            <a:pPr algn="l" rtl="0"/>
            <a:r>
              <a:rPr lang="en-US" sz="3800" b="1" dirty="0">
                <a:solidFill>
                  <a:schemeClr val="bg1"/>
                </a:solidFill>
                <a:effectLst>
                  <a:outerShdw blurRad="38100" dist="38100" dir="2700000" algn="tl">
                    <a:srgbClr val="000000">
                      <a:alpha val="43137"/>
                    </a:srgbClr>
                  </a:outerShdw>
                </a:effectLst>
                <a:latin typeface="Calibri Light" panose="020F0302020204030204" pitchFamily="34" charset="0"/>
                <a:ea typeface="Open Sans Light" panose="020B0306030504020204" pitchFamily="34" charset="0"/>
                <a:cs typeface="Open Sans Light" panose="020B0306030504020204" pitchFamily="34" charset="0"/>
              </a:rPr>
              <a:t>Il </a:t>
            </a:r>
            <a:r>
              <a:rPr lang="en-US" sz="3800" b="1" dirty="0" err="1">
                <a:solidFill>
                  <a:schemeClr val="bg1"/>
                </a:solidFill>
                <a:effectLst>
                  <a:outerShdw blurRad="38100" dist="38100" dir="2700000" algn="tl">
                    <a:srgbClr val="000000">
                      <a:alpha val="43137"/>
                    </a:srgbClr>
                  </a:outerShdw>
                </a:effectLst>
                <a:latin typeface="Calibri Light" panose="020F0302020204030204" pitchFamily="34" charset="0"/>
                <a:ea typeface="Open Sans Light" panose="020B0306030504020204" pitchFamily="34" charset="0"/>
                <a:cs typeface="Open Sans Light" panose="020B0306030504020204" pitchFamily="34" charset="0"/>
              </a:rPr>
              <a:t>concetto</a:t>
            </a:r>
            <a:r>
              <a:rPr lang="en-US" sz="3800" b="1" dirty="0">
                <a:solidFill>
                  <a:schemeClr val="bg1"/>
                </a:solidFill>
                <a:effectLst>
                  <a:outerShdw blurRad="38100" dist="38100" dir="2700000" algn="tl">
                    <a:srgbClr val="000000">
                      <a:alpha val="43137"/>
                    </a:srgbClr>
                  </a:outerShdw>
                </a:effectLst>
                <a:latin typeface="Calibri Light" panose="020F0302020204030204" pitchFamily="34" charset="0"/>
                <a:ea typeface="Open Sans Light" panose="020B0306030504020204" pitchFamily="34" charset="0"/>
                <a:cs typeface="Open Sans Light" panose="020B0306030504020204" pitchFamily="34" charset="0"/>
              </a:rPr>
              <a:t> </a:t>
            </a:r>
            <a:r>
              <a:rPr lang="en-US" sz="3800" b="1" dirty="0" err="1">
                <a:solidFill>
                  <a:schemeClr val="bg1"/>
                </a:solidFill>
                <a:effectLst>
                  <a:outerShdw blurRad="38100" dist="38100" dir="2700000" algn="tl">
                    <a:srgbClr val="000000">
                      <a:alpha val="43137"/>
                    </a:srgbClr>
                  </a:outerShdw>
                </a:effectLst>
                <a:latin typeface="Calibri Light" panose="020F0302020204030204" pitchFamily="34" charset="0"/>
                <a:ea typeface="Open Sans Light" panose="020B0306030504020204" pitchFamily="34" charset="0"/>
                <a:cs typeface="Open Sans Light" panose="020B0306030504020204" pitchFamily="34" charset="0"/>
              </a:rPr>
              <a:t>dell’àncora</a:t>
            </a:r>
            <a:endParaRPr lang="en-US" sz="3800" b="1" dirty="0">
              <a:solidFill>
                <a:schemeClr val="bg1"/>
              </a:solidFill>
              <a:effectLst>
                <a:outerShdw blurRad="38100" dist="38100" dir="2700000" algn="tl">
                  <a:srgbClr val="000000">
                    <a:alpha val="43137"/>
                  </a:srgbClr>
                </a:outerShdw>
              </a:effectLst>
              <a:latin typeface="Calibri Light" panose="020F0302020204030204" pitchFamily="34" charset="0"/>
              <a:ea typeface="Open Sans Light" panose="020B0306030504020204" pitchFamily="34" charset="0"/>
              <a:cs typeface="Open Sans Light" panose="020B0306030504020204" pitchFamily="34" charset="0"/>
            </a:endParaRPr>
          </a:p>
        </p:txBody>
      </p:sp>
      <p:sp>
        <p:nvSpPr>
          <p:cNvPr id="7" name="TextBox 6"/>
          <p:cNvSpPr txBox="1"/>
          <p:nvPr/>
        </p:nvSpPr>
        <p:spPr>
          <a:xfrm>
            <a:off x="191984" y="1226477"/>
            <a:ext cx="3250704" cy="353943"/>
          </a:xfrm>
          <a:prstGeom prst="rect">
            <a:avLst/>
          </a:prstGeom>
          <a:noFill/>
        </p:spPr>
        <p:txBody>
          <a:bodyPr wrap="square" rtlCol="1">
            <a:spAutoFit/>
          </a:bodyPr>
          <a:lstStyle/>
          <a:p>
            <a:pPr algn="l" rtl="0"/>
            <a:r>
              <a:rPr lang="en-US" sz="1700" dirty="0" err="1">
                <a:solidFill>
                  <a:schemeClr val="bg1"/>
                </a:solidFill>
                <a:latin typeface="Calibri Light" panose="020F0302020204030204" pitchFamily="34" charset="0"/>
                <a:ea typeface="Open Sans" panose="020B0606030504020204" pitchFamily="34" charset="0"/>
                <a:cs typeface="Open Sans" panose="020B0606030504020204" pitchFamily="34" charset="0"/>
              </a:rPr>
              <a:t>Lezione</a:t>
            </a:r>
            <a:r>
              <a:rPr lang="en-US" sz="1700" dirty="0">
                <a:solidFill>
                  <a:schemeClr val="bg1"/>
                </a:solidFill>
                <a:latin typeface="Calibri Light" panose="020F0302020204030204" pitchFamily="34" charset="0"/>
                <a:ea typeface="Open Sans" panose="020B0606030504020204" pitchFamily="34" charset="0"/>
                <a:cs typeface="Open Sans" panose="020B0606030504020204" pitchFamily="34" charset="0"/>
              </a:rPr>
              <a:t> 1</a:t>
            </a:r>
            <a:endParaRPr lang="en-US" sz="1700" dirty="0">
              <a:solidFill>
                <a:schemeClr val="bg1"/>
              </a:solidFill>
              <a:effectLst>
                <a:outerShdw blurRad="38100" dist="38100" dir="2700000" algn="tl">
                  <a:srgbClr val="000000">
                    <a:alpha val="43137"/>
                  </a:srgbClr>
                </a:outerShdw>
              </a:effectLst>
              <a:latin typeface="Calibri Light" panose="020F0302020204030204" pitchFamily="34" charset="0"/>
              <a:ea typeface="Open Sans" panose="020B0606030504020204" pitchFamily="34" charset="0"/>
              <a:cs typeface="Open Sans" panose="020B0606030504020204" pitchFamily="34" charset="0"/>
            </a:endParaRPr>
          </a:p>
        </p:txBody>
      </p:sp>
      <p:grpSp>
        <p:nvGrpSpPr>
          <p:cNvPr id="8" name="Group 14"/>
          <p:cNvGrpSpPr/>
          <p:nvPr/>
        </p:nvGrpSpPr>
        <p:grpSpPr>
          <a:xfrm>
            <a:off x="462612" y="6261365"/>
            <a:ext cx="1634761" cy="271513"/>
            <a:chOff x="117029" y="109939"/>
            <a:chExt cx="1486146" cy="246830"/>
          </a:xfrm>
        </p:grpSpPr>
        <p:pic>
          <p:nvPicPr>
            <p:cNvPr id="9" name="Picture 2" descr="C:\Users\dor\Desktop\Accelium W.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7029" y="109939"/>
              <a:ext cx="1486146" cy="246830"/>
            </a:xfrm>
            <a:prstGeom prst="rect">
              <a:avLst/>
            </a:prstGeom>
            <a:noFill/>
            <a:effectLst>
              <a:outerShdw blurRad="63500" algn="ctr" rotWithShape="0">
                <a:prstClr val="black"/>
              </a:outerShdw>
            </a:effectLst>
            <a:extLst>
              <a:ext uri="{909E8E84-426E-40dd-AFC4-6F175D3DCCD1}">
                <a14:hiddenFill xmlns:a14="http://schemas.microsoft.com/office/drawing/2010/main" xmlns="">
                  <a:solidFill>
                    <a:srgbClr val="FFFFFF"/>
                  </a:solidFill>
                </a14:hiddenFill>
              </a:ext>
            </a:extLst>
          </p:spPr>
        </p:pic>
        <p:pic>
          <p:nvPicPr>
            <p:cNvPr id="10" name="Picture 2" descr="C:\Users\dor\Desktop\Accelium W.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7029" y="109939"/>
              <a:ext cx="1486146" cy="246830"/>
            </a:xfrm>
            <a:prstGeom prst="rect">
              <a:avLst/>
            </a:prstGeom>
            <a:noFill/>
            <a:effectLst>
              <a:outerShdw blurRad="25400" algn="ctr" rotWithShape="0">
                <a:prstClr val="black"/>
              </a:outerShdw>
            </a:effectLst>
            <a:extLst>
              <a:ext uri="{909E8E84-426E-40dd-AFC4-6F175D3DCCD1}">
                <a14:hiddenFill xmlns:a14="http://schemas.microsoft.com/office/drawing/2010/main" xmlns="">
                  <a:solidFill>
                    <a:srgbClr val="FFFFFF"/>
                  </a:solidFill>
                </a14:hiddenFill>
              </a:ext>
            </a:extLst>
          </p:spPr>
        </p:pic>
      </p:grpSp>
      <p:sp>
        <p:nvSpPr>
          <p:cNvPr id="11" name="TextBox 10"/>
          <p:cNvSpPr txBox="1"/>
          <p:nvPr/>
        </p:nvSpPr>
        <p:spPr>
          <a:xfrm>
            <a:off x="191984" y="647989"/>
            <a:ext cx="5293312" cy="584776"/>
          </a:xfrm>
          <a:prstGeom prst="rect">
            <a:avLst/>
          </a:prstGeom>
          <a:noFill/>
        </p:spPr>
        <p:txBody>
          <a:bodyPr wrap="square" rtlCol="1">
            <a:spAutoFit/>
          </a:bodyPr>
          <a:lstStyle/>
          <a:p>
            <a:pPr algn="l" rtl="0"/>
            <a:r>
              <a:rPr lang="en-US" sz="3200" dirty="0">
                <a:solidFill>
                  <a:schemeClr val="accent4"/>
                </a:solidFill>
                <a:latin typeface="Calibri" panose="020F0502020204030204" pitchFamily="34" charset="0"/>
                <a:ea typeface="Open Sans Extrabold" panose="020B0906030804020204" pitchFamily="34" charset="0"/>
                <a:cs typeface="Open Sans Extrabold" panose="020B0906030804020204" pitchFamily="34" charset="0"/>
              </a:rPr>
              <a:t>Lights-on</a:t>
            </a:r>
          </a:p>
        </p:txBody>
      </p:sp>
      <p:sp>
        <p:nvSpPr>
          <p:cNvPr id="12" name="TextBox 11"/>
          <p:cNvSpPr txBox="1"/>
          <p:nvPr/>
        </p:nvSpPr>
        <p:spPr>
          <a:xfrm>
            <a:off x="2004320" y="6181791"/>
            <a:ext cx="508346" cy="338554"/>
          </a:xfrm>
          <a:prstGeom prst="rect">
            <a:avLst/>
          </a:prstGeom>
          <a:noFill/>
        </p:spPr>
        <p:txBody>
          <a:bodyPr wrap="square" rtlCol="1">
            <a:spAutoFit/>
          </a:bodyPr>
          <a:lstStyle/>
          <a:p>
            <a:pPr algn="ctr" rtl="0"/>
            <a:r>
              <a:rPr lang="he-IL" sz="16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rPr>
              <a:t>©</a:t>
            </a:r>
            <a:endParaRPr lang="en-US" sz="16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endParaRPr>
          </a:p>
        </p:txBody>
      </p:sp>
    </p:spTree>
    <p:extLst>
      <p:ext uri="{BB962C8B-B14F-4D97-AF65-F5344CB8AC3E}">
        <p14:creationId xmlns:p14="http://schemas.microsoft.com/office/powerpoint/2010/main" val="28011596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8" descr="Image result for magical bg">
            <a:extLst>
              <a:ext uri="{FF2B5EF4-FFF2-40B4-BE49-F238E27FC236}">
                <a16:creationId xmlns:a16="http://schemas.microsoft.com/office/drawing/2014/main" id="{B6309842-F38D-455F-88F3-ACBEA8BA812E}"/>
              </a:ext>
            </a:extLst>
          </p:cNvPr>
          <p:cNvPicPr>
            <a:picLocks noChangeAspect="1" noChangeArrowheads="1"/>
          </p:cNvPicPr>
          <p:nvPr/>
        </p:nvPicPr>
        <p:blipFill>
          <a:blip r:embed="rId3">
            <a:duotone>
              <a:prstClr val="black"/>
              <a:schemeClr val="accent6">
                <a:tint val="45000"/>
                <a:satMod val="400000"/>
              </a:schemeClr>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3" name="Group 12">
            <a:extLst>
              <a:ext uri="{FF2B5EF4-FFF2-40B4-BE49-F238E27FC236}">
                <a16:creationId xmlns:a16="http://schemas.microsoft.com/office/drawing/2014/main" id="{3A064137-B75D-4106-B3D9-CEF40926B900}"/>
              </a:ext>
            </a:extLst>
          </p:cNvPr>
          <p:cNvGrpSpPr/>
          <p:nvPr/>
        </p:nvGrpSpPr>
        <p:grpSpPr>
          <a:xfrm>
            <a:off x="5393649" y="3429000"/>
            <a:ext cx="6798351" cy="3743384"/>
            <a:chOff x="5393649" y="3429000"/>
            <a:chExt cx="6798351" cy="3743384"/>
          </a:xfrm>
        </p:grpSpPr>
        <p:pic>
          <p:nvPicPr>
            <p:cNvPr id="23" name="Picture 20" descr="Image result for old scroll open">
              <a:extLst>
                <a:ext uri="{FF2B5EF4-FFF2-40B4-BE49-F238E27FC236}">
                  <a16:creationId xmlns:a16="http://schemas.microsoft.com/office/drawing/2014/main" id="{CC1CE175-0ABE-4F48-9B50-41755DF37A2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5210"/>
            <a:stretch/>
          </p:blipFill>
          <p:spPr bwMode="auto">
            <a:xfrm>
              <a:off x="5393649" y="3429000"/>
              <a:ext cx="6798351" cy="3657600"/>
            </a:xfrm>
            <a:prstGeom prst="rect">
              <a:avLst/>
            </a:prstGeom>
            <a:noFill/>
            <a:effectLst>
              <a:outerShdw blurRad="266700" dist="101600" dir="3000000" algn="tl" rotWithShape="0">
                <a:prstClr val="black"/>
              </a:outerShdw>
            </a:effectLst>
            <a:extLst>
              <a:ext uri="{909E8E84-426E-40dd-AFC4-6F175D3DCCD1}">
                <a14:hiddenFill xmlns:a14="http://schemas.microsoft.com/office/drawing/2010/main" xmlns="">
                  <a:solidFill>
                    <a:srgbClr val="FFFFFF"/>
                  </a:solidFill>
                </a14:hiddenFill>
              </a:ext>
            </a:extLst>
          </p:spPr>
        </p:pic>
        <p:sp>
          <p:nvSpPr>
            <p:cNvPr id="6" name="מלבן 5">
              <a:extLst>
                <a:ext uri="{FF2B5EF4-FFF2-40B4-BE49-F238E27FC236}">
                  <a16:creationId xmlns:a16="http://schemas.microsoft.com/office/drawing/2014/main" id="{FF5CF15C-9A78-4F51-B173-B6BA43FC9657}"/>
                </a:ext>
              </a:extLst>
            </p:cNvPr>
            <p:cNvSpPr/>
            <p:nvPr/>
          </p:nvSpPr>
          <p:spPr>
            <a:xfrm>
              <a:off x="5891744" y="4002285"/>
              <a:ext cx="5915506" cy="3170099"/>
            </a:xfrm>
            <a:prstGeom prst="rect">
              <a:avLst/>
            </a:prstGeom>
          </p:spPr>
          <p:txBody>
            <a:bodyPr wrap="square">
              <a:spAutoFit/>
            </a:bodyPr>
            <a:lstStyle/>
            <a:p>
              <a:pPr marL="342900" indent="-342900" algn="l">
                <a:buFont typeface="Arial"/>
                <a:buChar char="•"/>
              </a:pPr>
              <a:r>
                <a:rPr lang="it-IT" sz="2000" dirty="0"/>
                <a:t>1. Sara ha scelto un giocattolo che inizia con una lettera diversa dal suo nome.</a:t>
              </a:r>
            </a:p>
            <a:p>
              <a:pPr marL="342900" indent="-342900" algn="l">
                <a:buFont typeface="Arial"/>
                <a:buChar char="•"/>
              </a:pPr>
              <a:r>
                <a:rPr lang="it-IT" sz="2000" dirty="0"/>
                <a:t>2. Bruno non sa ancora leggere l'orologio, quindi non poteva scegliere quello</a:t>
              </a:r>
            </a:p>
            <a:p>
              <a:pPr marL="342900" indent="-342900" algn="l">
                <a:buFont typeface="Arial"/>
                <a:buChar char="•"/>
              </a:pPr>
              <a:r>
                <a:rPr lang="it-IT" sz="2000" dirty="0"/>
                <a:t>3. Carlo ama le cose che volano, quindi ha scelto un giocattolo con questa caratteristica.</a:t>
              </a:r>
            </a:p>
            <a:p>
              <a:pPr marL="342900" indent="-342900" algn="l">
                <a:buFont typeface="Arial"/>
                <a:buChar char="•"/>
              </a:pPr>
              <a:r>
                <a:rPr lang="it-IT" sz="2000" dirty="0"/>
                <a:t>4. Debora invece </a:t>
              </a:r>
              <a:r>
                <a:rPr lang="it-IT" sz="2000" dirty="0" err="1"/>
                <a:t>é</a:t>
              </a:r>
              <a:r>
                <a:rPr lang="it-IT" sz="2000" dirty="0"/>
                <a:t> innamorata di musica, le piacerebbe tanto anche suonarla. </a:t>
              </a:r>
            </a:p>
            <a:p>
              <a:pPr marL="342900" indent="-342900" algn="l">
                <a:buFont typeface="Arial"/>
                <a:buChar char="•"/>
              </a:pPr>
              <a:endParaRPr lang="it-IT" sz="2000" dirty="0"/>
            </a:p>
            <a:p>
              <a:pPr marL="342900" indent="-342900" algn="l">
                <a:buFont typeface="Arial"/>
                <a:buChar char="•"/>
              </a:pPr>
              <a:endParaRPr lang="it-IT" sz="2000" dirty="0"/>
            </a:p>
          </p:txBody>
        </p:sp>
      </p:grpSp>
      <p:pic>
        <p:nvPicPr>
          <p:cNvPr id="1044" name="Picture 20" descr="Image result for old scroll open">
            <a:extLst>
              <a:ext uri="{FF2B5EF4-FFF2-40B4-BE49-F238E27FC236}">
                <a16:creationId xmlns:a16="http://schemas.microsoft.com/office/drawing/2014/main" id="{2C404C4E-A6EE-41A8-B773-C63815E91E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117" y="1313006"/>
            <a:ext cx="4975918" cy="3919394"/>
          </a:xfrm>
          <a:prstGeom prst="rect">
            <a:avLst/>
          </a:prstGeom>
          <a:noFill/>
          <a:effectLst>
            <a:outerShdw blurRad="266700" dist="101600" dir="3000000" algn="tl" rotWithShape="0">
              <a:prstClr val="black"/>
            </a:outerShdw>
          </a:effectLst>
          <a:extLst>
            <a:ext uri="{909E8E84-426E-40dd-AFC4-6F175D3DCCD1}">
              <a14:hiddenFill xmlns:a14="http://schemas.microsoft.com/office/drawing/2010/main" xmlns="">
                <a:solidFill>
                  <a:srgbClr val="FFFFFF"/>
                </a:solidFill>
              </a14:hiddenFill>
            </a:ext>
          </a:extLst>
        </p:spPr>
      </p:pic>
      <p:pic>
        <p:nvPicPr>
          <p:cNvPr id="4" name="Picture 3">
            <a:extLst>
              <a:ext uri="{FF2B5EF4-FFF2-40B4-BE49-F238E27FC236}">
                <a16:creationId xmlns:a16="http://schemas.microsoft.com/office/drawing/2014/main" id="{9D3EDAC4-1485-4862-BA24-90A016CA26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35339" y="913931"/>
            <a:ext cx="7296361" cy="3162769"/>
          </a:xfrm>
          <a:prstGeom prst="rect">
            <a:avLst/>
          </a:prstGeom>
        </p:spPr>
      </p:pic>
      <p:pic>
        <p:nvPicPr>
          <p:cNvPr id="9" name="Picture 2" descr="C:\Users\dor\Desktop\New Assets\Cubes\Block.png">
            <a:extLst>
              <a:ext uri="{FF2B5EF4-FFF2-40B4-BE49-F238E27FC236}">
                <a16:creationId xmlns:a16="http://schemas.microsoft.com/office/drawing/2014/main" id="{B64BCFB8-CEA2-4847-B81D-0D7DF0D49B43}"/>
              </a:ext>
            </a:extLst>
          </p:cNvPr>
          <p:cNvPicPr>
            <a:picLocks noChangeAspect="1" noChangeArrowheads="1"/>
          </p:cNvPicPr>
          <p:nvPr/>
        </p:nvPicPr>
        <p:blipFill rotWithShape="1">
          <a:blip r:embed="rId7">
            <a:duotone>
              <a:schemeClr val="accent6">
                <a:shade val="45000"/>
                <a:satMod val="135000"/>
              </a:schemeClr>
              <a:prstClr val="white"/>
            </a:duotone>
            <a:extLst>
              <a:ext uri="{28A0092B-C50C-407E-A947-70E740481C1C}">
                <a14:useLocalDpi xmlns:a14="http://schemas.microsoft.com/office/drawing/2010/main" val="0"/>
              </a:ext>
            </a:extLst>
          </a:blip>
          <a:srcRect l="26647" b="60346"/>
          <a:stretch/>
        </p:blipFill>
        <p:spPr bwMode="auto">
          <a:xfrm rot="10800000" flipH="1">
            <a:off x="-1" y="-14"/>
            <a:ext cx="5773070" cy="924791"/>
          </a:xfrm>
          <a:prstGeom prst="rect">
            <a:avLst/>
          </a:prstGeom>
          <a:noFill/>
          <a:extLst>
            <a:ext uri="{909E8E84-426E-40dd-AFC4-6F175D3DCCD1}">
              <a14:hiddenFill xmlns:a14="http://schemas.microsoft.com/office/drawing/2010/main" xmlns="">
                <a:solidFill>
                  <a:srgbClr val="FFFFFF"/>
                </a:solidFill>
              </a14:hiddenFill>
            </a:ext>
          </a:extLst>
        </p:spPr>
      </p:pic>
      <p:sp>
        <p:nvSpPr>
          <p:cNvPr id="5" name="מלבן 4">
            <a:extLst>
              <a:ext uri="{FF2B5EF4-FFF2-40B4-BE49-F238E27FC236}">
                <a16:creationId xmlns:a16="http://schemas.microsoft.com/office/drawing/2014/main" id="{34A6ED45-E791-4A2F-8F62-F09AC306D7C1}"/>
              </a:ext>
            </a:extLst>
          </p:cNvPr>
          <p:cNvSpPr/>
          <p:nvPr/>
        </p:nvSpPr>
        <p:spPr>
          <a:xfrm>
            <a:off x="328151" y="3617155"/>
            <a:ext cx="4142249" cy="830997"/>
          </a:xfrm>
          <a:prstGeom prst="rect">
            <a:avLst/>
          </a:prstGeom>
        </p:spPr>
        <p:txBody>
          <a:bodyPr wrap="square">
            <a:spAutoFit/>
          </a:bodyPr>
          <a:lstStyle/>
          <a:p>
            <a:pPr algn="l" rtl="0"/>
            <a:r>
              <a:rPr lang="it-IT" sz="2400" b="1" dirty="0"/>
              <a:t>Riesci ad abbinare il bambino con il suo giocattolo scelto</a:t>
            </a:r>
            <a:r>
              <a:rPr lang="en-US" sz="2400" b="1" dirty="0"/>
              <a:t>?</a:t>
            </a:r>
            <a:endParaRPr lang="en-US" b="1" dirty="0"/>
          </a:p>
        </p:txBody>
      </p:sp>
      <p:graphicFrame>
        <p:nvGraphicFramePr>
          <p:cNvPr id="7" name="טבלה 6">
            <a:extLst>
              <a:ext uri="{FF2B5EF4-FFF2-40B4-BE49-F238E27FC236}">
                <a16:creationId xmlns:a16="http://schemas.microsoft.com/office/drawing/2014/main" id="{CC491747-BBEB-434A-87C3-F310F9FAD952}"/>
              </a:ext>
            </a:extLst>
          </p:cNvPr>
          <p:cNvGraphicFramePr>
            <a:graphicFrameLocks noGrp="1"/>
          </p:cNvGraphicFramePr>
          <p:nvPr>
            <p:extLst>
              <p:ext uri="{D42A27DB-BD31-4B8C-83A1-F6EECF244321}">
                <p14:modId xmlns:p14="http://schemas.microsoft.com/office/powerpoint/2010/main" val="1377183400"/>
              </p:ext>
            </p:extLst>
          </p:nvPr>
        </p:nvGraphicFramePr>
        <p:xfrm>
          <a:off x="5254289" y="1022508"/>
          <a:ext cx="6505911" cy="2635640"/>
        </p:xfrm>
        <a:graphic>
          <a:graphicData uri="http://schemas.openxmlformats.org/drawingml/2006/table">
            <a:tbl>
              <a:tblPr firstRow="1" bandRow="1">
                <a:tableStyleId>{5C22544A-7EE6-4342-B048-85BDC9FD1C3A}</a:tableStyleId>
              </a:tblPr>
              <a:tblGrid>
                <a:gridCol w="1183204">
                  <a:extLst>
                    <a:ext uri="{9D8B030D-6E8A-4147-A177-3AD203B41FA5}">
                      <a16:colId xmlns:a16="http://schemas.microsoft.com/office/drawing/2014/main" val="47540222"/>
                    </a:ext>
                  </a:extLst>
                </a:gridCol>
                <a:gridCol w="1229935">
                  <a:extLst>
                    <a:ext uri="{9D8B030D-6E8A-4147-A177-3AD203B41FA5}">
                      <a16:colId xmlns:a16="http://schemas.microsoft.com/office/drawing/2014/main" val="1247721330"/>
                    </a:ext>
                  </a:extLst>
                </a:gridCol>
                <a:gridCol w="1490408">
                  <a:extLst>
                    <a:ext uri="{9D8B030D-6E8A-4147-A177-3AD203B41FA5}">
                      <a16:colId xmlns:a16="http://schemas.microsoft.com/office/drawing/2014/main" val="2500139107"/>
                    </a:ext>
                  </a:extLst>
                </a:gridCol>
                <a:gridCol w="1301182">
                  <a:extLst>
                    <a:ext uri="{9D8B030D-6E8A-4147-A177-3AD203B41FA5}">
                      <a16:colId xmlns:a16="http://schemas.microsoft.com/office/drawing/2014/main" val="3966896747"/>
                    </a:ext>
                  </a:extLst>
                </a:gridCol>
                <a:gridCol w="1301182">
                  <a:extLst>
                    <a:ext uri="{9D8B030D-6E8A-4147-A177-3AD203B41FA5}">
                      <a16:colId xmlns:a16="http://schemas.microsoft.com/office/drawing/2014/main" val="4166891467"/>
                    </a:ext>
                  </a:extLst>
                </a:gridCol>
              </a:tblGrid>
              <a:tr h="585271">
                <a:tc>
                  <a:txBody>
                    <a:bodyPr/>
                    <a:lstStyle/>
                    <a:p>
                      <a:pPr algn="l" rtl="0"/>
                      <a:endParaRPr lang="en-US" dirty="0">
                        <a:solidFill>
                          <a:schemeClr val="tx1"/>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en-US" dirty="0" err="1">
                          <a:solidFill>
                            <a:schemeClr val="tx1"/>
                          </a:solidFill>
                        </a:rPr>
                        <a:t>Orologio</a:t>
                      </a:r>
                      <a:r>
                        <a:rPr lang="en-US" baseline="0" dirty="0">
                          <a:solidFill>
                            <a:schemeClr val="tx1"/>
                          </a:solidFill>
                        </a:rPr>
                        <a:t> </a:t>
                      </a:r>
                      <a:r>
                        <a:rPr lang="en-US" baseline="0" dirty="0" err="1">
                          <a:solidFill>
                            <a:schemeClr val="tx1"/>
                          </a:solidFill>
                        </a:rPr>
                        <a:t>magico</a:t>
                      </a: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en-US" dirty="0" err="1">
                          <a:solidFill>
                            <a:schemeClr val="tx1"/>
                          </a:solidFill>
                        </a:rPr>
                        <a:t>Fiauto</a:t>
                      </a:r>
                      <a:r>
                        <a:rPr lang="en-US" dirty="0">
                          <a:solidFill>
                            <a:schemeClr val="tx1"/>
                          </a:solidFill>
                        </a:rPr>
                        <a:t> </a:t>
                      </a:r>
                      <a:r>
                        <a:rPr lang="en-US" dirty="0" err="1">
                          <a:solidFill>
                            <a:schemeClr val="tx1"/>
                          </a:solidFill>
                        </a:rPr>
                        <a:t>incantato</a:t>
                      </a: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en-US" dirty="0" err="1">
                          <a:solidFill>
                            <a:schemeClr val="tx1"/>
                          </a:solidFill>
                        </a:rPr>
                        <a:t>Sfera</a:t>
                      </a:r>
                      <a:r>
                        <a:rPr lang="en-US" dirty="0">
                          <a:solidFill>
                            <a:schemeClr val="tx1"/>
                          </a:solidFill>
                        </a:rPr>
                        <a:t> di </a:t>
                      </a:r>
                      <a:r>
                        <a:rPr lang="en-US" dirty="0" err="1">
                          <a:solidFill>
                            <a:schemeClr val="tx1"/>
                          </a:solidFill>
                        </a:rPr>
                        <a:t>cristallo</a:t>
                      </a: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en-US" dirty="0" err="1">
                          <a:solidFill>
                            <a:schemeClr val="tx1"/>
                          </a:solidFill>
                        </a:rPr>
                        <a:t>Tappeto</a:t>
                      </a:r>
                      <a:r>
                        <a:rPr lang="en-US" baseline="0" dirty="0">
                          <a:solidFill>
                            <a:schemeClr val="tx1"/>
                          </a:solidFill>
                        </a:rPr>
                        <a:t> </a:t>
                      </a:r>
                      <a:r>
                        <a:rPr lang="en-US" baseline="0" dirty="0" err="1">
                          <a:solidFill>
                            <a:schemeClr val="tx1"/>
                          </a:solidFill>
                        </a:rPr>
                        <a:t>volante</a:t>
                      </a: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05562371"/>
                  </a:ext>
                </a:extLst>
              </a:tr>
              <a:tr h="498890">
                <a:tc>
                  <a:txBody>
                    <a:bodyPr/>
                    <a:lstStyle/>
                    <a:p>
                      <a:pPr algn="ctr" rtl="0"/>
                      <a:r>
                        <a:rPr lang="en-US" b="1" dirty="0"/>
                        <a:t>Sara</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12908512"/>
                  </a:ext>
                </a:extLst>
              </a:tr>
              <a:tr h="498890">
                <a:tc>
                  <a:txBody>
                    <a:bodyPr/>
                    <a:lstStyle/>
                    <a:p>
                      <a:pPr algn="ctr" rtl="0"/>
                      <a:r>
                        <a:rPr lang="en-US" b="1" dirty="0"/>
                        <a:t>Bruno</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01926567"/>
                  </a:ext>
                </a:extLst>
              </a:tr>
              <a:tr h="498890">
                <a:tc>
                  <a:txBody>
                    <a:bodyPr/>
                    <a:lstStyle/>
                    <a:p>
                      <a:pPr algn="ctr" rtl="0"/>
                      <a:r>
                        <a:rPr lang="en-US" b="1" dirty="0"/>
                        <a:t>Carlo</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7069339"/>
                  </a:ext>
                </a:extLst>
              </a:tr>
              <a:tr h="498890">
                <a:tc>
                  <a:txBody>
                    <a:bodyPr/>
                    <a:lstStyle/>
                    <a:p>
                      <a:pPr algn="ctr" rtl="0"/>
                      <a:r>
                        <a:rPr lang="en-US" b="1" dirty="0"/>
                        <a:t>Debora</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53718078"/>
                  </a:ext>
                </a:extLst>
              </a:tr>
            </a:tbl>
          </a:graphicData>
        </a:graphic>
      </p:graphicFrame>
      <p:sp>
        <p:nvSpPr>
          <p:cNvPr id="8" name="מלבן 7">
            <a:extLst>
              <a:ext uri="{FF2B5EF4-FFF2-40B4-BE49-F238E27FC236}">
                <a16:creationId xmlns:a16="http://schemas.microsoft.com/office/drawing/2014/main" id="{F0D557B7-68D3-4A3E-9139-D1241A0384D1}"/>
              </a:ext>
            </a:extLst>
          </p:cNvPr>
          <p:cNvSpPr/>
          <p:nvPr/>
        </p:nvSpPr>
        <p:spPr>
          <a:xfrm>
            <a:off x="330200" y="1944823"/>
            <a:ext cx="4267200" cy="1569660"/>
          </a:xfrm>
          <a:prstGeom prst="rect">
            <a:avLst/>
          </a:prstGeom>
        </p:spPr>
        <p:txBody>
          <a:bodyPr wrap="square">
            <a:spAutoFit/>
          </a:bodyPr>
          <a:lstStyle/>
          <a:p>
            <a:pPr algn="l" rtl="0"/>
            <a:r>
              <a:rPr lang="it-IT" sz="2400" dirty="0"/>
              <a:t>Quattro bambini sono andati al mercato delle meraviglie e hanno comprato un giocattolo diverso ciascuno. </a:t>
            </a:r>
          </a:p>
        </p:txBody>
      </p:sp>
      <p:pic>
        <p:nvPicPr>
          <p:cNvPr id="1026" name="Picture 2" descr="Image result for dragon painting">
            <a:extLst>
              <a:ext uri="{FF2B5EF4-FFF2-40B4-BE49-F238E27FC236}">
                <a16:creationId xmlns:a16="http://schemas.microsoft.com/office/drawing/2014/main" id="{E98FE1B9-021D-46C7-A4F6-935414709A55}"/>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7504" t="9976" r="20011" b="10249"/>
          <a:stretch/>
        </p:blipFill>
        <p:spPr bwMode="auto">
          <a:xfrm>
            <a:off x="10795448" y="373894"/>
            <a:ext cx="746530" cy="746530"/>
          </a:xfrm>
          <a:prstGeom prst="ellipse">
            <a:avLst/>
          </a:prstGeom>
          <a:ln w="19050" cap="rnd">
            <a:solidFill>
              <a:schemeClr val="tx1"/>
            </a:solidFill>
            <a:prstDash val="solid"/>
          </a:ln>
          <a:effectLst>
            <a:outerShdw blurRad="50800" dist="38100" dir="5400000" algn="t" rotWithShape="0">
              <a:prstClr val="black">
                <a:alpha val="40000"/>
              </a:prstClr>
            </a:outerShdw>
          </a:effectLst>
          <a:scene3d>
            <a:camera prst="perspectiveFront" fov="5400000"/>
            <a:lightRig rig="threePt" dir="t">
              <a:rot lat="0" lon="0" rev="19200000"/>
            </a:lightRig>
          </a:scene3d>
          <a:sp3d extrusionH="25400">
            <a:bevelT w="44450" h="304800" prst="hardEdge"/>
            <a:extrusionClr>
              <a:srgbClr val="000000"/>
            </a:extrusionClr>
          </a:sp3d>
          <a:extLst>
            <a:ext uri="{909E8E84-426E-40dd-AFC4-6F175D3DCCD1}">
              <a14:hiddenFill xmlns:a14="http://schemas.microsoft.com/office/drawing/2010/main" xmlns="">
                <a:solidFill>
                  <a:srgbClr val="FFFFFF"/>
                </a:solidFill>
              </a14:hiddenFill>
            </a:ext>
          </a:extLst>
        </p:spPr>
      </p:pic>
      <p:pic>
        <p:nvPicPr>
          <p:cNvPr id="1028" name="Picture 4" descr="Image result for manatee painting">
            <a:extLst>
              <a:ext uri="{FF2B5EF4-FFF2-40B4-BE49-F238E27FC236}">
                <a16:creationId xmlns:a16="http://schemas.microsoft.com/office/drawing/2014/main" id="{76B3F133-7015-409A-927C-C21EF2674430}"/>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5530" t="66" r="27101" b="66"/>
          <a:stretch/>
        </p:blipFill>
        <p:spPr bwMode="auto">
          <a:xfrm>
            <a:off x="9408607" y="373894"/>
            <a:ext cx="763300" cy="746530"/>
          </a:xfrm>
          <a:prstGeom prst="ellipse">
            <a:avLst/>
          </a:prstGeom>
          <a:ln w="19050" cap="rnd">
            <a:solidFill>
              <a:schemeClr val="tx1"/>
            </a:solidFill>
            <a:prstDash val="solid"/>
          </a:ln>
          <a:effectLst>
            <a:outerShdw blurRad="50800" dist="38100" dir="5400000" algn="t" rotWithShape="0">
              <a:prstClr val="black">
                <a:alpha val="40000"/>
              </a:prstClr>
            </a:outerShdw>
          </a:effectLst>
          <a:scene3d>
            <a:camera prst="perspectiveFront" fov="5400000"/>
            <a:lightRig rig="threePt" dir="t">
              <a:rot lat="0" lon="0" rev="19200000"/>
            </a:lightRig>
          </a:scene3d>
          <a:sp3d extrusionH="25400">
            <a:bevelT w="44450" h="304800" prst="hardEdge"/>
            <a:extrusionClr>
              <a:srgbClr val="000000"/>
            </a:extrusionClr>
          </a:sp3d>
          <a:extLst>
            <a:ext uri="{909E8E84-426E-40dd-AFC4-6F175D3DCCD1}">
              <a14:hiddenFill xmlns:a14="http://schemas.microsoft.com/office/drawing/2010/main" xmlns="">
                <a:solidFill>
                  <a:srgbClr val="FFFFFF"/>
                </a:solidFill>
              </a14:hiddenFill>
            </a:ext>
          </a:extLst>
        </p:spPr>
      </p:pic>
      <p:pic>
        <p:nvPicPr>
          <p:cNvPr id="1030" name="Picture 6" descr="Image result for Unicorn painting">
            <a:extLst>
              <a:ext uri="{FF2B5EF4-FFF2-40B4-BE49-F238E27FC236}">
                <a16:creationId xmlns:a16="http://schemas.microsoft.com/office/drawing/2014/main" id="{710C354E-09BD-4B80-A305-63F6EC770D61}"/>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6707" t="28814" r="9613" b="19665"/>
          <a:stretch/>
        </p:blipFill>
        <p:spPr bwMode="auto">
          <a:xfrm>
            <a:off x="6703591" y="380780"/>
            <a:ext cx="759270" cy="732758"/>
          </a:xfrm>
          <a:prstGeom prst="ellipse">
            <a:avLst/>
          </a:prstGeom>
          <a:ln w="19050" cap="rnd">
            <a:solidFill>
              <a:schemeClr val="tx1"/>
            </a:solidFill>
            <a:prstDash val="solid"/>
          </a:ln>
          <a:effectLst>
            <a:outerShdw blurRad="50800" dist="38100" dir="5400000" algn="t" rotWithShape="0">
              <a:prstClr val="black">
                <a:alpha val="40000"/>
              </a:prstClr>
            </a:outerShdw>
          </a:effectLst>
          <a:scene3d>
            <a:camera prst="perspectiveFront" fov="5400000"/>
            <a:lightRig rig="threePt" dir="t">
              <a:rot lat="0" lon="0" rev="19200000"/>
            </a:lightRig>
          </a:scene3d>
          <a:sp3d extrusionH="25400">
            <a:bevelT w="44450" h="304800" prst="hardEdge"/>
            <a:extrusionClr>
              <a:srgbClr val="000000"/>
            </a:extrusionClr>
          </a:sp3d>
          <a:extLst>
            <a:ext uri="{909E8E84-426E-40dd-AFC4-6F175D3DCCD1}">
              <a14:hiddenFill xmlns:a14="http://schemas.microsoft.com/office/drawing/2010/main" xmlns="">
                <a:solidFill>
                  <a:srgbClr val="FFFFFF"/>
                </a:solidFill>
              </a14:hiddenFill>
            </a:ext>
          </a:extLst>
        </p:spPr>
      </p:pic>
      <p:pic>
        <p:nvPicPr>
          <p:cNvPr id="1032" name="Picture 8" descr="Image result for sea serpent painting">
            <a:extLst>
              <a:ext uri="{FF2B5EF4-FFF2-40B4-BE49-F238E27FC236}">
                <a16:creationId xmlns:a16="http://schemas.microsoft.com/office/drawing/2014/main" id="{C9C8AD32-E528-4809-B666-72C55606AE1D}"/>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611" t="10430" r="-1611" b="20301"/>
          <a:stretch/>
        </p:blipFill>
        <p:spPr bwMode="auto">
          <a:xfrm>
            <a:off x="8123667" y="373894"/>
            <a:ext cx="746530" cy="746530"/>
          </a:xfrm>
          <a:prstGeom prst="ellipse">
            <a:avLst/>
          </a:prstGeom>
          <a:ln w="19050" cap="rnd">
            <a:solidFill>
              <a:schemeClr val="tx1"/>
            </a:solidFill>
            <a:prstDash val="solid"/>
          </a:ln>
          <a:effectLst>
            <a:outerShdw blurRad="50800" dist="38100" dir="5400000" algn="t" rotWithShape="0">
              <a:prstClr val="black">
                <a:alpha val="40000"/>
              </a:prstClr>
            </a:outerShdw>
          </a:effectLst>
          <a:scene3d>
            <a:camera prst="perspectiveFront" fov="5400000"/>
            <a:lightRig rig="threePt" dir="t">
              <a:rot lat="0" lon="0" rev="19200000"/>
            </a:lightRig>
          </a:scene3d>
          <a:sp3d extrusionH="25400">
            <a:bevelT w="44450" h="304800" prst="hardEdge"/>
            <a:extrusionClr>
              <a:srgbClr val="000000"/>
            </a:extrusionClr>
          </a:sp3d>
          <a:extLst>
            <a:ext uri="{909E8E84-426E-40dd-AFC4-6F175D3DCCD1}">
              <a14:hiddenFill xmlns:a14="http://schemas.microsoft.com/office/drawing/2010/main" xmlns="">
                <a:solidFill>
                  <a:srgbClr val="FFFFFF"/>
                </a:solidFill>
              </a14:hiddenFill>
            </a:ext>
          </a:extLst>
        </p:spPr>
      </p:pic>
      <p:pic>
        <p:nvPicPr>
          <p:cNvPr id="18" name="Picture 17">
            <a:extLst>
              <a:ext uri="{FF2B5EF4-FFF2-40B4-BE49-F238E27FC236}">
                <a16:creationId xmlns:a16="http://schemas.microsoft.com/office/drawing/2014/main" id="{3C856801-94EA-4478-9649-55E9B5F6875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647826" y="1786884"/>
            <a:ext cx="333595" cy="283430"/>
          </a:xfrm>
          <a:prstGeom prst="rect">
            <a:avLst/>
          </a:prstGeom>
        </p:spPr>
      </p:pic>
      <p:pic>
        <p:nvPicPr>
          <p:cNvPr id="19" name="Picture 18">
            <a:extLst>
              <a:ext uri="{FF2B5EF4-FFF2-40B4-BE49-F238E27FC236}">
                <a16:creationId xmlns:a16="http://schemas.microsoft.com/office/drawing/2014/main" id="{764D5D9A-FC3B-4A57-AAAB-5A1EDADEE88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934247" y="2277510"/>
            <a:ext cx="333595" cy="283430"/>
          </a:xfrm>
          <a:prstGeom prst="rect">
            <a:avLst/>
          </a:prstGeom>
        </p:spPr>
      </p:pic>
      <p:pic>
        <p:nvPicPr>
          <p:cNvPr id="20" name="Picture 19">
            <a:extLst>
              <a:ext uri="{FF2B5EF4-FFF2-40B4-BE49-F238E27FC236}">
                <a16:creationId xmlns:a16="http://schemas.microsoft.com/office/drawing/2014/main" id="{9C1B1ED4-D88D-4176-89D9-A37D0823761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961520" y="2767245"/>
            <a:ext cx="403651" cy="342950"/>
          </a:xfrm>
          <a:prstGeom prst="rect">
            <a:avLst/>
          </a:prstGeom>
        </p:spPr>
      </p:pic>
      <p:pic>
        <p:nvPicPr>
          <p:cNvPr id="21" name="Picture 20">
            <a:extLst>
              <a:ext uri="{FF2B5EF4-FFF2-40B4-BE49-F238E27FC236}">
                <a16:creationId xmlns:a16="http://schemas.microsoft.com/office/drawing/2014/main" id="{764D5D9A-FC3B-4A57-AAAB-5A1EDADEE88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942320" y="2776237"/>
            <a:ext cx="333595" cy="283430"/>
          </a:xfrm>
          <a:prstGeom prst="rect">
            <a:avLst/>
          </a:prstGeom>
        </p:spPr>
      </p:pic>
      <p:pic>
        <p:nvPicPr>
          <p:cNvPr id="22" name="Picture 21">
            <a:extLst>
              <a:ext uri="{FF2B5EF4-FFF2-40B4-BE49-F238E27FC236}">
                <a16:creationId xmlns:a16="http://schemas.microsoft.com/office/drawing/2014/main" id="{764D5D9A-FC3B-4A57-AAAB-5A1EDADEE88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249334" y="2784334"/>
            <a:ext cx="333595" cy="283430"/>
          </a:xfrm>
          <a:prstGeom prst="rect">
            <a:avLst/>
          </a:prstGeom>
        </p:spPr>
      </p:pic>
      <p:pic>
        <p:nvPicPr>
          <p:cNvPr id="24" name="Picture 23">
            <a:extLst>
              <a:ext uri="{FF2B5EF4-FFF2-40B4-BE49-F238E27FC236}">
                <a16:creationId xmlns:a16="http://schemas.microsoft.com/office/drawing/2014/main" id="{764D5D9A-FC3B-4A57-AAAB-5A1EDADEE88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634871" y="2784335"/>
            <a:ext cx="333595" cy="283430"/>
          </a:xfrm>
          <a:prstGeom prst="rect">
            <a:avLst/>
          </a:prstGeom>
        </p:spPr>
      </p:pic>
      <p:pic>
        <p:nvPicPr>
          <p:cNvPr id="25" name="Picture 24">
            <a:extLst>
              <a:ext uri="{FF2B5EF4-FFF2-40B4-BE49-F238E27FC236}">
                <a16:creationId xmlns:a16="http://schemas.microsoft.com/office/drawing/2014/main" id="{9C1B1ED4-D88D-4176-89D9-A37D0823761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227385" y="3294834"/>
            <a:ext cx="403651" cy="342950"/>
          </a:xfrm>
          <a:prstGeom prst="rect">
            <a:avLst/>
          </a:prstGeom>
        </p:spPr>
      </p:pic>
      <p:pic>
        <p:nvPicPr>
          <p:cNvPr id="26" name="Picture 25">
            <a:extLst>
              <a:ext uri="{FF2B5EF4-FFF2-40B4-BE49-F238E27FC236}">
                <a16:creationId xmlns:a16="http://schemas.microsoft.com/office/drawing/2014/main" id="{764D5D9A-FC3B-4A57-AAAB-5A1EDADEE88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929601" y="3340784"/>
            <a:ext cx="333595" cy="283430"/>
          </a:xfrm>
          <a:prstGeom prst="rect">
            <a:avLst/>
          </a:prstGeom>
        </p:spPr>
      </p:pic>
      <p:pic>
        <p:nvPicPr>
          <p:cNvPr id="27" name="Picture 26">
            <a:extLst>
              <a:ext uri="{FF2B5EF4-FFF2-40B4-BE49-F238E27FC236}">
                <a16:creationId xmlns:a16="http://schemas.microsoft.com/office/drawing/2014/main" id="{764D5D9A-FC3B-4A57-AAAB-5A1EDADEE88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651016" y="3320019"/>
            <a:ext cx="333595" cy="283430"/>
          </a:xfrm>
          <a:prstGeom prst="rect">
            <a:avLst/>
          </a:prstGeom>
        </p:spPr>
      </p:pic>
      <p:pic>
        <p:nvPicPr>
          <p:cNvPr id="28" name="Picture 27">
            <a:extLst>
              <a:ext uri="{FF2B5EF4-FFF2-40B4-BE49-F238E27FC236}">
                <a16:creationId xmlns:a16="http://schemas.microsoft.com/office/drawing/2014/main" id="{764D5D9A-FC3B-4A57-AAAB-5A1EDADEE88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78822" y="3320020"/>
            <a:ext cx="333595" cy="283430"/>
          </a:xfrm>
          <a:prstGeom prst="rect">
            <a:avLst/>
          </a:prstGeom>
        </p:spPr>
      </p:pic>
      <p:pic>
        <p:nvPicPr>
          <p:cNvPr id="29" name="Picture 28">
            <a:extLst>
              <a:ext uri="{FF2B5EF4-FFF2-40B4-BE49-F238E27FC236}">
                <a16:creationId xmlns:a16="http://schemas.microsoft.com/office/drawing/2014/main" id="{764D5D9A-FC3B-4A57-AAAB-5A1EDADEE88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015761" y="1769645"/>
            <a:ext cx="333595" cy="283430"/>
          </a:xfrm>
          <a:prstGeom prst="rect">
            <a:avLst/>
          </a:prstGeom>
        </p:spPr>
      </p:pic>
      <p:pic>
        <p:nvPicPr>
          <p:cNvPr id="30" name="Picture 29">
            <a:extLst>
              <a:ext uri="{FF2B5EF4-FFF2-40B4-BE49-F238E27FC236}">
                <a16:creationId xmlns:a16="http://schemas.microsoft.com/office/drawing/2014/main" id="{764D5D9A-FC3B-4A57-AAAB-5A1EDADEE88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023835" y="2268372"/>
            <a:ext cx="333595" cy="283430"/>
          </a:xfrm>
          <a:prstGeom prst="rect">
            <a:avLst/>
          </a:prstGeom>
        </p:spPr>
      </p:pic>
      <p:pic>
        <p:nvPicPr>
          <p:cNvPr id="31" name="Picture 30">
            <a:extLst>
              <a:ext uri="{FF2B5EF4-FFF2-40B4-BE49-F238E27FC236}">
                <a16:creationId xmlns:a16="http://schemas.microsoft.com/office/drawing/2014/main" id="{764D5D9A-FC3B-4A57-AAAB-5A1EDADEE88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228542" y="2272940"/>
            <a:ext cx="333595" cy="283430"/>
          </a:xfrm>
          <a:prstGeom prst="rect">
            <a:avLst/>
          </a:prstGeom>
        </p:spPr>
      </p:pic>
      <p:pic>
        <p:nvPicPr>
          <p:cNvPr id="32" name="Picture 31">
            <a:extLst>
              <a:ext uri="{FF2B5EF4-FFF2-40B4-BE49-F238E27FC236}">
                <a16:creationId xmlns:a16="http://schemas.microsoft.com/office/drawing/2014/main" id="{764D5D9A-FC3B-4A57-AAAB-5A1EDADEE88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228542" y="1753450"/>
            <a:ext cx="333595" cy="283430"/>
          </a:xfrm>
          <a:prstGeom prst="rect">
            <a:avLst/>
          </a:prstGeom>
        </p:spPr>
      </p:pic>
      <p:pic>
        <p:nvPicPr>
          <p:cNvPr id="33" name="Picture 32">
            <a:extLst>
              <a:ext uri="{FF2B5EF4-FFF2-40B4-BE49-F238E27FC236}">
                <a16:creationId xmlns:a16="http://schemas.microsoft.com/office/drawing/2014/main" id="{9C1B1ED4-D88D-4176-89D9-A37D0823761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907652" y="1686738"/>
            <a:ext cx="403651" cy="342950"/>
          </a:xfrm>
          <a:prstGeom prst="rect">
            <a:avLst/>
          </a:prstGeom>
        </p:spPr>
      </p:pic>
      <p:pic>
        <p:nvPicPr>
          <p:cNvPr id="34" name="Picture 33">
            <a:extLst>
              <a:ext uri="{FF2B5EF4-FFF2-40B4-BE49-F238E27FC236}">
                <a16:creationId xmlns:a16="http://schemas.microsoft.com/office/drawing/2014/main" id="{9C1B1ED4-D88D-4176-89D9-A37D0823761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678726" y="2292810"/>
            <a:ext cx="403651" cy="342950"/>
          </a:xfrm>
          <a:prstGeom prst="rect">
            <a:avLst/>
          </a:prstGeom>
        </p:spPr>
      </p:pic>
      <p:sp>
        <p:nvSpPr>
          <p:cNvPr id="35" name="TextBox 34">
            <a:extLst>
              <a:ext uri="{FF2B5EF4-FFF2-40B4-BE49-F238E27FC236}">
                <a16:creationId xmlns:a16="http://schemas.microsoft.com/office/drawing/2014/main" id="{3A247C8C-454E-402D-B08D-66DE8CF860C3}"/>
              </a:ext>
            </a:extLst>
          </p:cNvPr>
          <p:cNvSpPr txBox="1"/>
          <p:nvPr/>
        </p:nvSpPr>
        <p:spPr>
          <a:xfrm>
            <a:off x="155742" y="15804"/>
            <a:ext cx="4207327" cy="646331"/>
          </a:xfrm>
          <a:prstGeom prst="rect">
            <a:avLst/>
          </a:prstGeom>
          <a:noFill/>
        </p:spPr>
        <p:txBody>
          <a:bodyPr wrap="none" rtlCol="1">
            <a:spAutoFit/>
          </a:bodyPr>
          <a:lstStyle/>
          <a:p>
            <a:pPr algn="l" rtl="0"/>
            <a:r>
              <a:rPr lang="en-US" sz="3600" b="1" dirty="0" err="1">
                <a:solidFill>
                  <a:schemeClr val="bg1"/>
                </a:solidFill>
                <a:effectLst>
                  <a:outerShdw blurRad="38100" dist="38100" dir="2700000" algn="tl">
                    <a:srgbClr val="000000">
                      <a:alpha val="43137"/>
                    </a:srgbClr>
                  </a:outerShdw>
                </a:effectLst>
                <a:latin typeface="Calibri" panose="020F0502020204030204" pitchFamily="34" charset="0"/>
                <a:ea typeface="Open Sans" panose="020B0606030504020204" pitchFamily="34" charset="0"/>
                <a:cs typeface="Open Sans" panose="020B0606030504020204" pitchFamily="34" charset="0"/>
              </a:rPr>
              <a:t>Identificare</a:t>
            </a:r>
            <a:r>
              <a:rPr lang="en-US" sz="3600" b="1" dirty="0">
                <a:solidFill>
                  <a:schemeClr val="bg1"/>
                </a:solidFill>
                <a:effectLst>
                  <a:outerShdw blurRad="38100" dist="38100" dir="2700000" algn="tl">
                    <a:srgbClr val="000000">
                      <a:alpha val="43137"/>
                    </a:srgbClr>
                  </a:outerShdw>
                </a:effectLst>
                <a:latin typeface="Calibri" panose="020F0502020204030204" pitchFamily="34" charset="0"/>
                <a:ea typeface="Open Sans" panose="020B0606030504020204" pitchFamily="34" charset="0"/>
                <a:cs typeface="Open Sans" panose="020B0606030504020204" pitchFamily="34" charset="0"/>
              </a:rPr>
              <a:t> “</a:t>
            </a:r>
            <a:r>
              <a:rPr lang="en-US" sz="3600" b="1" dirty="0" err="1">
                <a:solidFill>
                  <a:schemeClr val="bg1"/>
                </a:solidFill>
                <a:effectLst>
                  <a:outerShdw blurRad="38100" dist="38100" dir="2700000" algn="tl">
                    <a:srgbClr val="000000">
                      <a:alpha val="43137"/>
                    </a:srgbClr>
                  </a:outerShdw>
                </a:effectLst>
                <a:latin typeface="Calibri" panose="020F0502020204030204" pitchFamily="34" charset="0"/>
                <a:ea typeface="Open Sans" panose="020B0606030504020204" pitchFamily="34" charset="0"/>
                <a:cs typeface="Open Sans" panose="020B0606030504020204" pitchFamily="34" charset="0"/>
              </a:rPr>
              <a:t>àncore</a:t>
            </a:r>
            <a:r>
              <a:rPr lang="en-US" sz="3600" b="1" dirty="0">
                <a:solidFill>
                  <a:schemeClr val="bg1"/>
                </a:solidFill>
                <a:effectLst>
                  <a:outerShdw blurRad="38100" dist="38100" dir="2700000" algn="tl">
                    <a:srgbClr val="000000">
                      <a:alpha val="43137"/>
                    </a:srgbClr>
                  </a:outerShdw>
                </a:effectLst>
                <a:latin typeface="Calibri" panose="020F0502020204030204" pitchFamily="34"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1410932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 calcmode="lin" valueType="num">
                                      <p:cBhvr>
                                        <p:cTn id="23" dur="500" fill="hold"/>
                                        <p:tgtEl>
                                          <p:spTgt spid="20"/>
                                        </p:tgtEl>
                                        <p:attrNameLst>
                                          <p:attrName>style.rotation</p:attrName>
                                        </p:attrNameLst>
                                      </p:cBhvr>
                                      <p:tavLst>
                                        <p:tav tm="0">
                                          <p:val>
                                            <p:fltVal val="90"/>
                                          </p:val>
                                        </p:tav>
                                        <p:tav tm="100000">
                                          <p:val>
                                            <p:fltVal val="0"/>
                                          </p:val>
                                        </p:tav>
                                      </p:tavLst>
                                    </p:anim>
                                    <p:animEffect transition="in" filter="fade">
                                      <p:cBhvr>
                                        <p:cTn id="24" dur="500"/>
                                        <p:tgtEl>
                                          <p:spTgt spid="20"/>
                                        </p:tgtEl>
                                      </p:cBhvr>
                                    </p:animEffect>
                                  </p:childTnLst>
                                </p:cTn>
                              </p:par>
                            </p:childTnLst>
                          </p:cTn>
                        </p:par>
                        <p:par>
                          <p:cTn id="25" fill="hold">
                            <p:stCondLst>
                              <p:cond delay="500"/>
                            </p:stCondLst>
                            <p:childTnLst>
                              <p:par>
                                <p:cTn id="26" presetID="53" presetClass="entr" presetSubtype="16"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childTnLst>
                                </p:cTn>
                              </p:par>
                              <p:par>
                                <p:cTn id="31" presetID="53" presetClass="entr" presetSubtype="16"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p:cTn id="33" dur="500" fill="hold"/>
                                        <p:tgtEl>
                                          <p:spTgt spid="22"/>
                                        </p:tgtEl>
                                        <p:attrNameLst>
                                          <p:attrName>ppt_w</p:attrName>
                                        </p:attrNameLst>
                                      </p:cBhvr>
                                      <p:tavLst>
                                        <p:tav tm="0">
                                          <p:val>
                                            <p:fltVal val="0"/>
                                          </p:val>
                                        </p:tav>
                                        <p:tav tm="100000">
                                          <p:val>
                                            <p:strVal val="#ppt_w"/>
                                          </p:val>
                                        </p:tav>
                                      </p:tavLst>
                                    </p:anim>
                                    <p:anim calcmode="lin" valueType="num">
                                      <p:cBhvr>
                                        <p:cTn id="34" dur="500" fill="hold"/>
                                        <p:tgtEl>
                                          <p:spTgt spid="22"/>
                                        </p:tgtEl>
                                        <p:attrNameLst>
                                          <p:attrName>ppt_h</p:attrName>
                                        </p:attrNameLst>
                                      </p:cBhvr>
                                      <p:tavLst>
                                        <p:tav tm="0">
                                          <p:val>
                                            <p:fltVal val="0"/>
                                          </p:val>
                                        </p:tav>
                                        <p:tav tm="100000">
                                          <p:val>
                                            <p:strVal val="#ppt_h"/>
                                          </p:val>
                                        </p:tav>
                                      </p:tavLst>
                                    </p:anim>
                                    <p:animEffect transition="in" filter="fade">
                                      <p:cBhvr>
                                        <p:cTn id="35" dur="500"/>
                                        <p:tgtEl>
                                          <p:spTgt spid="22"/>
                                        </p:tgtEl>
                                      </p:cBhvr>
                                    </p:animEffect>
                                  </p:childTnLst>
                                </p:cTn>
                              </p:par>
                              <p:par>
                                <p:cTn id="36" presetID="53" presetClass="entr" presetSubtype="16"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 calcmode="lin" valueType="num">
                                      <p:cBhvr>
                                        <p:cTn id="38" dur="500" fill="hold"/>
                                        <p:tgtEl>
                                          <p:spTgt spid="24"/>
                                        </p:tgtEl>
                                        <p:attrNameLst>
                                          <p:attrName>ppt_w</p:attrName>
                                        </p:attrNameLst>
                                      </p:cBhvr>
                                      <p:tavLst>
                                        <p:tav tm="0">
                                          <p:val>
                                            <p:fltVal val="0"/>
                                          </p:val>
                                        </p:tav>
                                        <p:tav tm="100000">
                                          <p:val>
                                            <p:strVal val="#ppt_w"/>
                                          </p:val>
                                        </p:tav>
                                      </p:tavLst>
                                    </p:anim>
                                    <p:anim calcmode="lin" valueType="num">
                                      <p:cBhvr>
                                        <p:cTn id="39" dur="500" fill="hold"/>
                                        <p:tgtEl>
                                          <p:spTgt spid="24"/>
                                        </p:tgtEl>
                                        <p:attrNameLst>
                                          <p:attrName>ppt_h</p:attrName>
                                        </p:attrNameLst>
                                      </p:cBhvr>
                                      <p:tavLst>
                                        <p:tav tm="0">
                                          <p:val>
                                            <p:fltVal val="0"/>
                                          </p:val>
                                        </p:tav>
                                        <p:tav tm="100000">
                                          <p:val>
                                            <p:strVal val="#ppt_h"/>
                                          </p:val>
                                        </p:tav>
                                      </p:tavLst>
                                    </p:anim>
                                    <p:animEffect transition="in" filter="fade">
                                      <p:cBhvr>
                                        <p:cTn id="40" dur="500"/>
                                        <p:tgtEl>
                                          <p:spTgt spid="24"/>
                                        </p:tgtEl>
                                      </p:cBhvr>
                                    </p:animEffect>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nodeType="clickEffect">
                                  <p:stCondLst>
                                    <p:cond delay="0"/>
                                  </p:stCondLst>
                                  <p:childTnLst>
                                    <p:set>
                                      <p:cBhvr>
                                        <p:cTn id="44" dur="1" fill="hold">
                                          <p:stCondLst>
                                            <p:cond delay="0"/>
                                          </p:stCondLst>
                                        </p:cTn>
                                        <p:tgtEl>
                                          <p:spTgt spid="25"/>
                                        </p:tgtEl>
                                        <p:attrNameLst>
                                          <p:attrName>style.visibility</p:attrName>
                                        </p:attrNameLst>
                                      </p:cBhvr>
                                      <p:to>
                                        <p:strVal val="visible"/>
                                      </p:to>
                                    </p:set>
                                    <p:anim calcmode="lin" valueType="num">
                                      <p:cBhvr>
                                        <p:cTn id="45" dur="500" fill="hold"/>
                                        <p:tgtEl>
                                          <p:spTgt spid="25"/>
                                        </p:tgtEl>
                                        <p:attrNameLst>
                                          <p:attrName>ppt_w</p:attrName>
                                        </p:attrNameLst>
                                      </p:cBhvr>
                                      <p:tavLst>
                                        <p:tav tm="0">
                                          <p:val>
                                            <p:fltVal val="0"/>
                                          </p:val>
                                        </p:tav>
                                        <p:tav tm="100000">
                                          <p:val>
                                            <p:strVal val="#ppt_w"/>
                                          </p:val>
                                        </p:tav>
                                      </p:tavLst>
                                    </p:anim>
                                    <p:anim calcmode="lin" valueType="num">
                                      <p:cBhvr>
                                        <p:cTn id="46" dur="500" fill="hold"/>
                                        <p:tgtEl>
                                          <p:spTgt spid="25"/>
                                        </p:tgtEl>
                                        <p:attrNameLst>
                                          <p:attrName>ppt_h</p:attrName>
                                        </p:attrNameLst>
                                      </p:cBhvr>
                                      <p:tavLst>
                                        <p:tav tm="0">
                                          <p:val>
                                            <p:fltVal val="0"/>
                                          </p:val>
                                        </p:tav>
                                        <p:tav tm="100000">
                                          <p:val>
                                            <p:strVal val="#ppt_h"/>
                                          </p:val>
                                        </p:tav>
                                      </p:tavLst>
                                    </p:anim>
                                    <p:anim calcmode="lin" valueType="num">
                                      <p:cBhvr>
                                        <p:cTn id="47" dur="500" fill="hold"/>
                                        <p:tgtEl>
                                          <p:spTgt spid="25"/>
                                        </p:tgtEl>
                                        <p:attrNameLst>
                                          <p:attrName>style.rotation</p:attrName>
                                        </p:attrNameLst>
                                      </p:cBhvr>
                                      <p:tavLst>
                                        <p:tav tm="0">
                                          <p:val>
                                            <p:fltVal val="90"/>
                                          </p:val>
                                        </p:tav>
                                        <p:tav tm="100000">
                                          <p:val>
                                            <p:fltVal val="0"/>
                                          </p:val>
                                        </p:tav>
                                      </p:tavLst>
                                    </p:anim>
                                    <p:animEffect transition="in" filter="fade">
                                      <p:cBhvr>
                                        <p:cTn id="48" dur="500"/>
                                        <p:tgtEl>
                                          <p:spTgt spid="25"/>
                                        </p:tgtEl>
                                      </p:cBhvr>
                                    </p:animEffect>
                                  </p:childTnLst>
                                </p:cTn>
                              </p:par>
                            </p:childTnLst>
                          </p:cTn>
                        </p:par>
                        <p:par>
                          <p:cTn id="49" fill="hold">
                            <p:stCondLst>
                              <p:cond delay="500"/>
                            </p:stCondLst>
                            <p:childTnLst>
                              <p:par>
                                <p:cTn id="50" presetID="53" presetClass="entr" presetSubtype="16" fill="hold" nodeType="afterEffect">
                                  <p:stCondLst>
                                    <p:cond delay="0"/>
                                  </p:stCondLst>
                                  <p:childTnLst>
                                    <p:set>
                                      <p:cBhvr>
                                        <p:cTn id="51" dur="1" fill="hold">
                                          <p:stCondLst>
                                            <p:cond delay="0"/>
                                          </p:stCondLst>
                                        </p:cTn>
                                        <p:tgtEl>
                                          <p:spTgt spid="26"/>
                                        </p:tgtEl>
                                        <p:attrNameLst>
                                          <p:attrName>style.visibility</p:attrName>
                                        </p:attrNameLst>
                                      </p:cBhvr>
                                      <p:to>
                                        <p:strVal val="visible"/>
                                      </p:to>
                                    </p:set>
                                    <p:anim calcmode="lin" valueType="num">
                                      <p:cBhvr>
                                        <p:cTn id="52" dur="500" fill="hold"/>
                                        <p:tgtEl>
                                          <p:spTgt spid="26"/>
                                        </p:tgtEl>
                                        <p:attrNameLst>
                                          <p:attrName>ppt_w</p:attrName>
                                        </p:attrNameLst>
                                      </p:cBhvr>
                                      <p:tavLst>
                                        <p:tav tm="0">
                                          <p:val>
                                            <p:fltVal val="0"/>
                                          </p:val>
                                        </p:tav>
                                        <p:tav tm="100000">
                                          <p:val>
                                            <p:strVal val="#ppt_w"/>
                                          </p:val>
                                        </p:tav>
                                      </p:tavLst>
                                    </p:anim>
                                    <p:anim calcmode="lin" valueType="num">
                                      <p:cBhvr>
                                        <p:cTn id="53" dur="500" fill="hold"/>
                                        <p:tgtEl>
                                          <p:spTgt spid="26"/>
                                        </p:tgtEl>
                                        <p:attrNameLst>
                                          <p:attrName>ppt_h</p:attrName>
                                        </p:attrNameLst>
                                      </p:cBhvr>
                                      <p:tavLst>
                                        <p:tav tm="0">
                                          <p:val>
                                            <p:fltVal val="0"/>
                                          </p:val>
                                        </p:tav>
                                        <p:tav tm="100000">
                                          <p:val>
                                            <p:strVal val="#ppt_h"/>
                                          </p:val>
                                        </p:tav>
                                      </p:tavLst>
                                    </p:anim>
                                    <p:animEffect transition="in" filter="fade">
                                      <p:cBhvr>
                                        <p:cTn id="54" dur="500"/>
                                        <p:tgtEl>
                                          <p:spTgt spid="26"/>
                                        </p:tgtEl>
                                      </p:cBhvr>
                                    </p:animEffect>
                                  </p:childTnLst>
                                </p:cTn>
                              </p:par>
                              <p:par>
                                <p:cTn id="55" presetID="53" presetClass="entr" presetSubtype="16" fill="hold" nodeType="withEffect">
                                  <p:stCondLst>
                                    <p:cond delay="0"/>
                                  </p:stCondLst>
                                  <p:childTnLst>
                                    <p:set>
                                      <p:cBhvr>
                                        <p:cTn id="56" dur="1" fill="hold">
                                          <p:stCondLst>
                                            <p:cond delay="0"/>
                                          </p:stCondLst>
                                        </p:cTn>
                                        <p:tgtEl>
                                          <p:spTgt spid="27"/>
                                        </p:tgtEl>
                                        <p:attrNameLst>
                                          <p:attrName>style.visibility</p:attrName>
                                        </p:attrNameLst>
                                      </p:cBhvr>
                                      <p:to>
                                        <p:strVal val="visible"/>
                                      </p:to>
                                    </p:set>
                                    <p:anim calcmode="lin" valueType="num">
                                      <p:cBhvr>
                                        <p:cTn id="57" dur="500" fill="hold"/>
                                        <p:tgtEl>
                                          <p:spTgt spid="27"/>
                                        </p:tgtEl>
                                        <p:attrNameLst>
                                          <p:attrName>ppt_w</p:attrName>
                                        </p:attrNameLst>
                                      </p:cBhvr>
                                      <p:tavLst>
                                        <p:tav tm="0">
                                          <p:val>
                                            <p:fltVal val="0"/>
                                          </p:val>
                                        </p:tav>
                                        <p:tav tm="100000">
                                          <p:val>
                                            <p:strVal val="#ppt_w"/>
                                          </p:val>
                                        </p:tav>
                                      </p:tavLst>
                                    </p:anim>
                                    <p:anim calcmode="lin" valueType="num">
                                      <p:cBhvr>
                                        <p:cTn id="58" dur="500" fill="hold"/>
                                        <p:tgtEl>
                                          <p:spTgt spid="27"/>
                                        </p:tgtEl>
                                        <p:attrNameLst>
                                          <p:attrName>ppt_h</p:attrName>
                                        </p:attrNameLst>
                                      </p:cBhvr>
                                      <p:tavLst>
                                        <p:tav tm="0">
                                          <p:val>
                                            <p:fltVal val="0"/>
                                          </p:val>
                                        </p:tav>
                                        <p:tav tm="100000">
                                          <p:val>
                                            <p:strVal val="#ppt_h"/>
                                          </p:val>
                                        </p:tav>
                                      </p:tavLst>
                                    </p:anim>
                                    <p:animEffect transition="in" filter="fade">
                                      <p:cBhvr>
                                        <p:cTn id="59" dur="500"/>
                                        <p:tgtEl>
                                          <p:spTgt spid="27"/>
                                        </p:tgtEl>
                                      </p:cBhvr>
                                    </p:animEffect>
                                  </p:childTnLst>
                                </p:cTn>
                              </p:par>
                              <p:par>
                                <p:cTn id="60" presetID="53" presetClass="entr" presetSubtype="16" fill="hold" nodeType="withEffect">
                                  <p:stCondLst>
                                    <p:cond delay="0"/>
                                  </p:stCondLst>
                                  <p:childTnLst>
                                    <p:set>
                                      <p:cBhvr>
                                        <p:cTn id="61" dur="1" fill="hold">
                                          <p:stCondLst>
                                            <p:cond delay="0"/>
                                          </p:stCondLst>
                                        </p:cTn>
                                        <p:tgtEl>
                                          <p:spTgt spid="28"/>
                                        </p:tgtEl>
                                        <p:attrNameLst>
                                          <p:attrName>style.visibility</p:attrName>
                                        </p:attrNameLst>
                                      </p:cBhvr>
                                      <p:to>
                                        <p:strVal val="visible"/>
                                      </p:to>
                                    </p:set>
                                    <p:anim calcmode="lin" valueType="num">
                                      <p:cBhvr>
                                        <p:cTn id="62" dur="500" fill="hold"/>
                                        <p:tgtEl>
                                          <p:spTgt spid="28"/>
                                        </p:tgtEl>
                                        <p:attrNameLst>
                                          <p:attrName>ppt_w</p:attrName>
                                        </p:attrNameLst>
                                      </p:cBhvr>
                                      <p:tavLst>
                                        <p:tav tm="0">
                                          <p:val>
                                            <p:fltVal val="0"/>
                                          </p:val>
                                        </p:tav>
                                        <p:tav tm="100000">
                                          <p:val>
                                            <p:strVal val="#ppt_w"/>
                                          </p:val>
                                        </p:tav>
                                      </p:tavLst>
                                    </p:anim>
                                    <p:anim calcmode="lin" valueType="num">
                                      <p:cBhvr>
                                        <p:cTn id="63" dur="500" fill="hold"/>
                                        <p:tgtEl>
                                          <p:spTgt spid="28"/>
                                        </p:tgtEl>
                                        <p:attrNameLst>
                                          <p:attrName>ppt_h</p:attrName>
                                        </p:attrNameLst>
                                      </p:cBhvr>
                                      <p:tavLst>
                                        <p:tav tm="0">
                                          <p:val>
                                            <p:fltVal val="0"/>
                                          </p:val>
                                        </p:tav>
                                        <p:tav tm="100000">
                                          <p:val>
                                            <p:strVal val="#ppt_h"/>
                                          </p:val>
                                        </p:tav>
                                      </p:tavLst>
                                    </p:anim>
                                    <p:animEffect transition="in" filter="fade">
                                      <p:cBhvr>
                                        <p:cTn id="64" dur="500"/>
                                        <p:tgtEl>
                                          <p:spTgt spid="28"/>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nodeType="clickEffect">
                                  <p:stCondLst>
                                    <p:cond delay="0"/>
                                  </p:stCondLst>
                                  <p:childTnLst>
                                    <p:set>
                                      <p:cBhvr>
                                        <p:cTn id="68" dur="1" fill="hold">
                                          <p:stCondLst>
                                            <p:cond delay="0"/>
                                          </p:stCondLst>
                                        </p:cTn>
                                        <p:tgtEl>
                                          <p:spTgt spid="29"/>
                                        </p:tgtEl>
                                        <p:attrNameLst>
                                          <p:attrName>style.visibility</p:attrName>
                                        </p:attrNameLst>
                                      </p:cBhvr>
                                      <p:to>
                                        <p:strVal val="visible"/>
                                      </p:to>
                                    </p:set>
                                    <p:anim calcmode="lin" valueType="num">
                                      <p:cBhvr>
                                        <p:cTn id="69" dur="500" fill="hold"/>
                                        <p:tgtEl>
                                          <p:spTgt spid="29"/>
                                        </p:tgtEl>
                                        <p:attrNameLst>
                                          <p:attrName>ppt_w</p:attrName>
                                        </p:attrNameLst>
                                      </p:cBhvr>
                                      <p:tavLst>
                                        <p:tav tm="0">
                                          <p:val>
                                            <p:fltVal val="0"/>
                                          </p:val>
                                        </p:tav>
                                        <p:tav tm="100000">
                                          <p:val>
                                            <p:strVal val="#ppt_w"/>
                                          </p:val>
                                        </p:tav>
                                      </p:tavLst>
                                    </p:anim>
                                    <p:anim calcmode="lin" valueType="num">
                                      <p:cBhvr>
                                        <p:cTn id="70" dur="500" fill="hold"/>
                                        <p:tgtEl>
                                          <p:spTgt spid="29"/>
                                        </p:tgtEl>
                                        <p:attrNameLst>
                                          <p:attrName>ppt_h</p:attrName>
                                        </p:attrNameLst>
                                      </p:cBhvr>
                                      <p:tavLst>
                                        <p:tav tm="0">
                                          <p:val>
                                            <p:fltVal val="0"/>
                                          </p:val>
                                        </p:tav>
                                        <p:tav tm="100000">
                                          <p:val>
                                            <p:strVal val="#ppt_h"/>
                                          </p:val>
                                        </p:tav>
                                      </p:tavLst>
                                    </p:anim>
                                    <p:animEffect transition="in" filter="fade">
                                      <p:cBhvr>
                                        <p:cTn id="71" dur="500"/>
                                        <p:tgtEl>
                                          <p:spTgt spid="29"/>
                                        </p:tgtEl>
                                      </p:cBhvr>
                                    </p:animEffect>
                                  </p:childTnLst>
                                </p:cTn>
                              </p:par>
                              <p:par>
                                <p:cTn id="72" presetID="53" presetClass="entr" presetSubtype="16" fill="hold" nodeType="withEffect">
                                  <p:stCondLst>
                                    <p:cond delay="0"/>
                                  </p:stCondLst>
                                  <p:childTnLst>
                                    <p:set>
                                      <p:cBhvr>
                                        <p:cTn id="73" dur="1" fill="hold">
                                          <p:stCondLst>
                                            <p:cond delay="0"/>
                                          </p:stCondLst>
                                        </p:cTn>
                                        <p:tgtEl>
                                          <p:spTgt spid="30"/>
                                        </p:tgtEl>
                                        <p:attrNameLst>
                                          <p:attrName>style.visibility</p:attrName>
                                        </p:attrNameLst>
                                      </p:cBhvr>
                                      <p:to>
                                        <p:strVal val="visible"/>
                                      </p:to>
                                    </p:set>
                                    <p:anim calcmode="lin" valueType="num">
                                      <p:cBhvr>
                                        <p:cTn id="74" dur="500" fill="hold"/>
                                        <p:tgtEl>
                                          <p:spTgt spid="30"/>
                                        </p:tgtEl>
                                        <p:attrNameLst>
                                          <p:attrName>ppt_w</p:attrName>
                                        </p:attrNameLst>
                                      </p:cBhvr>
                                      <p:tavLst>
                                        <p:tav tm="0">
                                          <p:val>
                                            <p:fltVal val="0"/>
                                          </p:val>
                                        </p:tav>
                                        <p:tav tm="100000">
                                          <p:val>
                                            <p:strVal val="#ppt_w"/>
                                          </p:val>
                                        </p:tav>
                                      </p:tavLst>
                                    </p:anim>
                                    <p:anim calcmode="lin" valueType="num">
                                      <p:cBhvr>
                                        <p:cTn id="75" dur="500" fill="hold"/>
                                        <p:tgtEl>
                                          <p:spTgt spid="30"/>
                                        </p:tgtEl>
                                        <p:attrNameLst>
                                          <p:attrName>ppt_h</p:attrName>
                                        </p:attrNameLst>
                                      </p:cBhvr>
                                      <p:tavLst>
                                        <p:tav tm="0">
                                          <p:val>
                                            <p:fltVal val="0"/>
                                          </p:val>
                                        </p:tav>
                                        <p:tav tm="100000">
                                          <p:val>
                                            <p:strVal val="#ppt_h"/>
                                          </p:val>
                                        </p:tav>
                                      </p:tavLst>
                                    </p:anim>
                                    <p:animEffect transition="in" filter="fade">
                                      <p:cBhvr>
                                        <p:cTn id="76" dur="500"/>
                                        <p:tgtEl>
                                          <p:spTgt spid="30"/>
                                        </p:tgtEl>
                                      </p:cBhvr>
                                    </p:animEffect>
                                  </p:childTnLst>
                                </p:cTn>
                              </p:par>
                            </p:childTnLst>
                          </p:cTn>
                        </p:par>
                      </p:childTnLst>
                    </p:cTn>
                  </p:par>
                  <p:par>
                    <p:cTn id="77" fill="hold">
                      <p:stCondLst>
                        <p:cond delay="indefinite"/>
                      </p:stCondLst>
                      <p:childTnLst>
                        <p:par>
                          <p:cTn id="78" fill="hold">
                            <p:stCondLst>
                              <p:cond delay="0"/>
                            </p:stCondLst>
                            <p:childTnLst>
                              <p:par>
                                <p:cTn id="79" presetID="53" presetClass="entr" presetSubtype="16" fill="hold" nodeType="clickEffect">
                                  <p:stCondLst>
                                    <p:cond delay="0"/>
                                  </p:stCondLst>
                                  <p:childTnLst>
                                    <p:set>
                                      <p:cBhvr>
                                        <p:cTn id="80" dur="1" fill="hold">
                                          <p:stCondLst>
                                            <p:cond delay="0"/>
                                          </p:stCondLst>
                                        </p:cTn>
                                        <p:tgtEl>
                                          <p:spTgt spid="31"/>
                                        </p:tgtEl>
                                        <p:attrNameLst>
                                          <p:attrName>style.visibility</p:attrName>
                                        </p:attrNameLst>
                                      </p:cBhvr>
                                      <p:to>
                                        <p:strVal val="visible"/>
                                      </p:to>
                                    </p:set>
                                    <p:anim calcmode="lin" valueType="num">
                                      <p:cBhvr>
                                        <p:cTn id="81" dur="500" fill="hold"/>
                                        <p:tgtEl>
                                          <p:spTgt spid="31"/>
                                        </p:tgtEl>
                                        <p:attrNameLst>
                                          <p:attrName>ppt_w</p:attrName>
                                        </p:attrNameLst>
                                      </p:cBhvr>
                                      <p:tavLst>
                                        <p:tav tm="0">
                                          <p:val>
                                            <p:fltVal val="0"/>
                                          </p:val>
                                        </p:tav>
                                        <p:tav tm="100000">
                                          <p:val>
                                            <p:strVal val="#ppt_w"/>
                                          </p:val>
                                        </p:tav>
                                      </p:tavLst>
                                    </p:anim>
                                    <p:anim calcmode="lin" valueType="num">
                                      <p:cBhvr>
                                        <p:cTn id="82" dur="500" fill="hold"/>
                                        <p:tgtEl>
                                          <p:spTgt spid="31"/>
                                        </p:tgtEl>
                                        <p:attrNameLst>
                                          <p:attrName>ppt_h</p:attrName>
                                        </p:attrNameLst>
                                      </p:cBhvr>
                                      <p:tavLst>
                                        <p:tav tm="0">
                                          <p:val>
                                            <p:fltVal val="0"/>
                                          </p:val>
                                        </p:tav>
                                        <p:tav tm="100000">
                                          <p:val>
                                            <p:strVal val="#ppt_h"/>
                                          </p:val>
                                        </p:tav>
                                      </p:tavLst>
                                    </p:anim>
                                    <p:animEffect transition="in" filter="fade">
                                      <p:cBhvr>
                                        <p:cTn id="83" dur="500"/>
                                        <p:tgtEl>
                                          <p:spTgt spid="31"/>
                                        </p:tgtEl>
                                      </p:cBhvr>
                                    </p:animEffect>
                                  </p:childTnLst>
                                </p:cTn>
                              </p:par>
                              <p:par>
                                <p:cTn id="84" presetID="53" presetClass="entr" presetSubtype="16" fill="hold" nodeType="withEffect">
                                  <p:stCondLst>
                                    <p:cond delay="0"/>
                                  </p:stCondLst>
                                  <p:childTnLst>
                                    <p:set>
                                      <p:cBhvr>
                                        <p:cTn id="85" dur="1" fill="hold">
                                          <p:stCondLst>
                                            <p:cond delay="0"/>
                                          </p:stCondLst>
                                        </p:cTn>
                                        <p:tgtEl>
                                          <p:spTgt spid="32"/>
                                        </p:tgtEl>
                                        <p:attrNameLst>
                                          <p:attrName>style.visibility</p:attrName>
                                        </p:attrNameLst>
                                      </p:cBhvr>
                                      <p:to>
                                        <p:strVal val="visible"/>
                                      </p:to>
                                    </p:set>
                                    <p:anim calcmode="lin" valueType="num">
                                      <p:cBhvr>
                                        <p:cTn id="86" dur="500" fill="hold"/>
                                        <p:tgtEl>
                                          <p:spTgt spid="32"/>
                                        </p:tgtEl>
                                        <p:attrNameLst>
                                          <p:attrName>ppt_w</p:attrName>
                                        </p:attrNameLst>
                                      </p:cBhvr>
                                      <p:tavLst>
                                        <p:tav tm="0">
                                          <p:val>
                                            <p:fltVal val="0"/>
                                          </p:val>
                                        </p:tav>
                                        <p:tav tm="100000">
                                          <p:val>
                                            <p:strVal val="#ppt_w"/>
                                          </p:val>
                                        </p:tav>
                                      </p:tavLst>
                                    </p:anim>
                                    <p:anim calcmode="lin" valueType="num">
                                      <p:cBhvr>
                                        <p:cTn id="87" dur="500" fill="hold"/>
                                        <p:tgtEl>
                                          <p:spTgt spid="32"/>
                                        </p:tgtEl>
                                        <p:attrNameLst>
                                          <p:attrName>ppt_h</p:attrName>
                                        </p:attrNameLst>
                                      </p:cBhvr>
                                      <p:tavLst>
                                        <p:tav tm="0">
                                          <p:val>
                                            <p:fltVal val="0"/>
                                          </p:val>
                                        </p:tav>
                                        <p:tav tm="100000">
                                          <p:val>
                                            <p:strVal val="#ppt_h"/>
                                          </p:val>
                                        </p:tav>
                                      </p:tavLst>
                                    </p:anim>
                                    <p:animEffect transition="in" filter="fade">
                                      <p:cBhvr>
                                        <p:cTn id="88" dur="500"/>
                                        <p:tgtEl>
                                          <p:spTgt spid="32"/>
                                        </p:tgtEl>
                                      </p:cBhvr>
                                    </p:animEffect>
                                  </p:childTnLst>
                                </p:cTn>
                              </p:par>
                            </p:childTnLst>
                          </p:cTn>
                        </p:par>
                      </p:childTnLst>
                    </p:cTn>
                  </p:par>
                  <p:par>
                    <p:cTn id="89" fill="hold">
                      <p:stCondLst>
                        <p:cond delay="indefinite"/>
                      </p:stCondLst>
                      <p:childTnLst>
                        <p:par>
                          <p:cTn id="90" fill="hold">
                            <p:stCondLst>
                              <p:cond delay="0"/>
                            </p:stCondLst>
                            <p:childTnLst>
                              <p:par>
                                <p:cTn id="91" presetID="31" presetClass="entr" presetSubtype="0" fill="hold" nodeType="clickEffect">
                                  <p:stCondLst>
                                    <p:cond delay="0"/>
                                  </p:stCondLst>
                                  <p:childTnLst>
                                    <p:set>
                                      <p:cBhvr>
                                        <p:cTn id="92" dur="1" fill="hold">
                                          <p:stCondLst>
                                            <p:cond delay="0"/>
                                          </p:stCondLst>
                                        </p:cTn>
                                        <p:tgtEl>
                                          <p:spTgt spid="33"/>
                                        </p:tgtEl>
                                        <p:attrNameLst>
                                          <p:attrName>style.visibility</p:attrName>
                                        </p:attrNameLst>
                                      </p:cBhvr>
                                      <p:to>
                                        <p:strVal val="visible"/>
                                      </p:to>
                                    </p:set>
                                    <p:anim calcmode="lin" valueType="num">
                                      <p:cBhvr>
                                        <p:cTn id="93" dur="500" fill="hold"/>
                                        <p:tgtEl>
                                          <p:spTgt spid="33"/>
                                        </p:tgtEl>
                                        <p:attrNameLst>
                                          <p:attrName>ppt_w</p:attrName>
                                        </p:attrNameLst>
                                      </p:cBhvr>
                                      <p:tavLst>
                                        <p:tav tm="0">
                                          <p:val>
                                            <p:fltVal val="0"/>
                                          </p:val>
                                        </p:tav>
                                        <p:tav tm="100000">
                                          <p:val>
                                            <p:strVal val="#ppt_w"/>
                                          </p:val>
                                        </p:tav>
                                      </p:tavLst>
                                    </p:anim>
                                    <p:anim calcmode="lin" valueType="num">
                                      <p:cBhvr>
                                        <p:cTn id="94" dur="500" fill="hold"/>
                                        <p:tgtEl>
                                          <p:spTgt spid="33"/>
                                        </p:tgtEl>
                                        <p:attrNameLst>
                                          <p:attrName>ppt_h</p:attrName>
                                        </p:attrNameLst>
                                      </p:cBhvr>
                                      <p:tavLst>
                                        <p:tav tm="0">
                                          <p:val>
                                            <p:fltVal val="0"/>
                                          </p:val>
                                        </p:tav>
                                        <p:tav tm="100000">
                                          <p:val>
                                            <p:strVal val="#ppt_h"/>
                                          </p:val>
                                        </p:tav>
                                      </p:tavLst>
                                    </p:anim>
                                    <p:anim calcmode="lin" valueType="num">
                                      <p:cBhvr>
                                        <p:cTn id="95" dur="500" fill="hold"/>
                                        <p:tgtEl>
                                          <p:spTgt spid="33"/>
                                        </p:tgtEl>
                                        <p:attrNameLst>
                                          <p:attrName>style.rotation</p:attrName>
                                        </p:attrNameLst>
                                      </p:cBhvr>
                                      <p:tavLst>
                                        <p:tav tm="0">
                                          <p:val>
                                            <p:fltVal val="90"/>
                                          </p:val>
                                        </p:tav>
                                        <p:tav tm="100000">
                                          <p:val>
                                            <p:fltVal val="0"/>
                                          </p:val>
                                        </p:tav>
                                      </p:tavLst>
                                    </p:anim>
                                    <p:animEffect transition="in" filter="fade">
                                      <p:cBhvr>
                                        <p:cTn id="96" dur="500"/>
                                        <p:tgtEl>
                                          <p:spTgt spid="33"/>
                                        </p:tgtEl>
                                      </p:cBhvr>
                                    </p:animEffect>
                                  </p:childTnLst>
                                </p:cTn>
                              </p:par>
                            </p:childTnLst>
                          </p:cTn>
                        </p:par>
                        <p:par>
                          <p:cTn id="97" fill="hold">
                            <p:stCondLst>
                              <p:cond delay="500"/>
                            </p:stCondLst>
                            <p:childTnLst>
                              <p:par>
                                <p:cTn id="98" presetID="31" presetClass="entr" presetSubtype="0" fill="hold" nodeType="afterEffect">
                                  <p:stCondLst>
                                    <p:cond delay="0"/>
                                  </p:stCondLst>
                                  <p:childTnLst>
                                    <p:set>
                                      <p:cBhvr>
                                        <p:cTn id="99" dur="1" fill="hold">
                                          <p:stCondLst>
                                            <p:cond delay="0"/>
                                          </p:stCondLst>
                                        </p:cTn>
                                        <p:tgtEl>
                                          <p:spTgt spid="34"/>
                                        </p:tgtEl>
                                        <p:attrNameLst>
                                          <p:attrName>style.visibility</p:attrName>
                                        </p:attrNameLst>
                                      </p:cBhvr>
                                      <p:to>
                                        <p:strVal val="visible"/>
                                      </p:to>
                                    </p:set>
                                    <p:anim calcmode="lin" valueType="num">
                                      <p:cBhvr>
                                        <p:cTn id="100" dur="500" fill="hold"/>
                                        <p:tgtEl>
                                          <p:spTgt spid="34"/>
                                        </p:tgtEl>
                                        <p:attrNameLst>
                                          <p:attrName>ppt_w</p:attrName>
                                        </p:attrNameLst>
                                      </p:cBhvr>
                                      <p:tavLst>
                                        <p:tav tm="0">
                                          <p:val>
                                            <p:fltVal val="0"/>
                                          </p:val>
                                        </p:tav>
                                        <p:tav tm="100000">
                                          <p:val>
                                            <p:strVal val="#ppt_w"/>
                                          </p:val>
                                        </p:tav>
                                      </p:tavLst>
                                    </p:anim>
                                    <p:anim calcmode="lin" valueType="num">
                                      <p:cBhvr>
                                        <p:cTn id="101" dur="500" fill="hold"/>
                                        <p:tgtEl>
                                          <p:spTgt spid="34"/>
                                        </p:tgtEl>
                                        <p:attrNameLst>
                                          <p:attrName>ppt_h</p:attrName>
                                        </p:attrNameLst>
                                      </p:cBhvr>
                                      <p:tavLst>
                                        <p:tav tm="0">
                                          <p:val>
                                            <p:fltVal val="0"/>
                                          </p:val>
                                        </p:tav>
                                        <p:tav tm="100000">
                                          <p:val>
                                            <p:strVal val="#ppt_h"/>
                                          </p:val>
                                        </p:tav>
                                      </p:tavLst>
                                    </p:anim>
                                    <p:anim calcmode="lin" valueType="num">
                                      <p:cBhvr>
                                        <p:cTn id="102" dur="500" fill="hold"/>
                                        <p:tgtEl>
                                          <p:spTgt spid="34"/>
                                        </p:tgtEl>
                                        <p:attrNameLst>
                                          <p:attrName>style.rotation</p:attrName>
                                        </p:attrNameLst>
                                      </p:cBhvr>
                                      <p:tavLst>
                                        <p:tav tm="0">
                                          <p:val>
                                            <p:fltVal val="90"/>
                                          </p:val>
                                        </p:tav>
                                        <p:tav tm="100000">
                                          <p:val>
                                            <p:fltVal val="0"/>
                                          </p:val>
                                        </p:tav>
                                      </p:tavLst>
                                    </p:anim>
                                    <p:animEffect transition="in" filter="fade">
                                      <p:cBhvr>
                                        <p:cTn id="10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0" descr="C:\Users\dor\Desktop\New Assets\Cubes\square-2.png"/>
          <p:cNvPicPr>
            <a:picLocks noChangeAspect="1" noChangeArrowheads="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l="20734" t="-1" r="18701" b="15040"/>
          <a:stretch/>
        </p:blipFill>
        <p:spPr bwMode="auto">
          <a:xfrm rot="16200000">
            <a:off x="7476468" y="1824964"/>
            <a:ext cx="6858013" cy="3208055"/>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2" descr="C:\Users\dor\Desktop\New Assets\Cubes\Block.png"/>
          <p:cNvPicPr>
            <a:picLocks noChangeAspect="1" noChangeArrowheads="1"/>
          </p:cNvPicPr>
          <p:nvPr/>
        </p:nvPicPr>
        <p:blipFill rotWithShape="1">
          <a:blip r:embed="rId4">
            <a:duotone>
              <a:schemeClr val="accent2">
                <a:shade val="45000"/>
                <a:satMod val="135000"/>
              </a:schemeClr>
              <a:prstClr val="white"/>
            </a:duotone>
            <a:extLst>
              <a:ext uri="{28A0092B-C50C-407E-A947-70E740481C1C}">
                <a14:useLocalDpi xmlns:a14="http://schemas.microsoft.com/office/drawing/2010/main" val="0"/>
              </a:ext>
            </a:extLst>
          </a:blip>
          <a:srcRect l="8354" b="57624"/>
          <a:stretch/>
        </p:blipFill>
        <p:spPr bwMode="auto">
          <a:xfrm rot="10800000" flipH="1">
            <a:off x="-1" y="-11"/>
            <a:ext cx="7439187" cy="1008961"/>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TextBox 14"/>
          <p:cNvSpPr txBox="1"/>
          <p:nvPr/>
        </p:nvSpPr>
        <p:spPr>
          <a:xfrm>
            <a:off x="235105" y="95913"/>
            <a:ext cx="5868914" cy="646331"/>
          </a:xfrm>
          <a:prstGeom prst="rect">
            <a:avLst/>
          </a:prstGeom>
          <a:noFill/>
        </p:spPr>
        <p:txBody>
          <a:bodyPr wrap="none" rtlCol="1" anchor="t">
            <a:spAutoFit/>
          </a:bodyPr>
          <a:lstStyle>
            <a:defPPr>
              <a:defRPr lang="he-IL"/>
            </a:defPPr>
            <a:lvl1pPr algn="l" rtl="0">
              <a:defRPr sz="3600" b="1">
                <a:solidFill>
                  <a:schemeClr val="bg1"/>
                </a:solidFill>
                <a:effectLst>
                  <a:outerShdw blurRad="38100" dist="38100" dir="2700000" algn="tl">
                    <a:srgbClr val="000000">
                      <a:alpha val="43137"/>
                    </a:srgbClr>
                  </a:outerShdw>
                </a:effectLst>
                <a:ea typeface="Open Sans" panose="020B0606030504020204" pitchFamily="34" charset="0"/>
                <a:cs typeface="Open Sans" panose="020B0606030504020204" pitchFamily="34" charset="0"/>
              </a:defRPr>
            </a:lvl1pPr>
          </a:lstStyle>
          <a:p>
            <a:r>
              <a:rPr lang="en-US" dirty="0" err="1"/>
              <a:t>Cosa</a:t>
            </a:r>
            <a:r>
              <a:rPr lang="en-US" dirty="0"/>
              <a:t> </a:t>
            </a:r>
            <a:r>
              <a:rPr lang="en-US" dirty="0" err="1"/>
              <a:t>abbiamo</a:t>
            </a:r>
            <a:r>
              <a:rPr lang="en-US" dirty="0"/>
              <a:t> </a:t>
            </a:r>
            <a:r>
              <a:rPr lang="en-US" dirty="0" err="1"/>
              <a:t>imparato</a:t>
            </a:r>
            <a:r>
              <a:rPr lang="en-US" dirty="0"/>
              <a:t> </a:t>
            </a:r>
            <a:r>
              <a:rPr lang="en-US" dirty="0" err="1"/>
              <a:t>oggi</a:t>
            </a:r>
            <a:r>
              <a:rPr lang="en-US" dirty="0"/>
              <a:t>?</a:t>
            </a:r>
          </a:p>
        </p:txBody>
      </p:sp>
      <p:pic>
        <p:nvPicPr>
          <p:cNvPr id="11" name="Picture 10">
            <a:extLst>
              <a:ext uri="{FF2B5EF4-FFF2-40B4-BE49-F238E27FC236}">
                <a16:creationId xmlns:a16="http://schemas.microsoft.com/office/drawing/2014/main" id="{A2151A79-8DE8-498A-BFBD-B49DFD6FFC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1627" y="1358108"/>
            <a:ext cx="6730475" cy="4683781"/>
          </a:xfrm>
          <a:prstGeom prst="rect">
            <a:avLst/>
          </a:prstGeom>
        </p:spPr>
      </p:pic>
      <p:pic>
        <p:nvPicPr>
          <p:cNvPr id="17" name="Picture 16">
            <a:extLst>
              <a:ext uri="{FF2B5EF4-FFF2-40B4-BE49-F238E27FC236}">
                <a16:creationId xmlns:a16="http://schemas.microsoft.com/office/drawing/2014/main" id="{5B990AD4-6918-42AA-BA24-F09C0334D2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46304" y="1310508"/>
            <a:ext cx="923925" cy="2124075"/>
          </a:xfrm>
          <a:prstGeom prst="rect">
            <a:avLst/>
          </a:prstGeom>
        </p:spPr>
      </p:pic>
      <p:pic>
        <p:nvPicPr>
          <p:cNvPr id="18" name="Picture 17"/>
          <p:cNvPicPr>
            <a:picLocks noChangeAspect="1"/>
          </p:cNvPicPr>
          <p:nvPr/>
        </p:nvPicPr>
        <p:blipFill>
          <a:blip r:embed="rId7"/>
          <a:stretch>
            <a:fillRect/>
          </a:stretch>
        </p:blipFill>
        <p:spPr>
          <a:xfrm>
            <a:off x="7753132" y="1024372"/>
            <a:ext cx="2042641" cy="2341004"/>
          </a:xfrm>
          <a:prstGeom prst="rect">
            <a:avLst/>
          </a:prstGeom>
        </p:spPr>
      </p:pic>
      <p:sp>
        <p:nvSpPr>
          <p:cNvPr id="3" name="TextBox 2"/>
          <p:cNvSpPr txBox="1"/>
          <p:nvPr/>
        </p:nvSpPr>
        <p:spPr>
          <a:xfrm>
            <a:off x="2036198" y="1551994"/>
            <a:ext cx="184666" cy="369332"/>
          </a:xfrm>
          <a:prstGeom prst="rect">
            <a:avLst/>
          </a:prstGeom>
          <a:noFill/>
        </p:spPr>
        <p:txBody>
          <a:bodyPr wrap="none" rtlCol="0">
            <a:spAutoFit/>
          </a:bodyPr>
          <a:lstStyle/>
          <a:p>
            <a:endParaRPr lang="en-US" dirty="0"/>
          </a:p>
        </p:txBody>
      </p:sp>
      <p:sp>
        <p:nvSpPr>
          <p:cNvPr id="4" name="TextBox 3"/>
          <p:cNvSpPr txBox="1"/>
          <p:nvPr/>
        </p:nvSpPr>
        <p:spPr>
          <a:xfrm>
            <a:off x="3386947" y="2217134"/>
            <a:ext cx="184666" cy="369332"/>
          </a:xfrm>
          <a:prstGeom prst="rect">
            <a:avLst/>
          </a:prstGeom>
          <a:noFill/>
        </p:spPr>
        <p:txBody>
          <a:bodyPr wrap="none" rtlCol="0">
            <a:spAutoFit/>
          </a:bodyPr>
          <a:lstStyle/>
          <a:p>
            <a:endParaRPr lang="en-US" dirty="0"/>
          </a:p>
        </p:txBody>
      </p:sp>
      <p:sp>
        <p:nvSpPr>
          <p:cNvPr id="23" name="TextBox 22"/>
          <p:cNvSpPr txBox="1"/>
          <p:nvPr/>
        </p:nvSpPr>
        <p:spPr>
          <a:xfrm>
            <a:off x="951989" y="1518127"/>
            <a:ext cx="1545540" cy="646331"/>
          </a:xfrm>
          <a:prstGeom prst="rect">
            <a:avLst/>
          </a:prstGeom>
          <a:noFill/>
        </p:spPr>
        <p:txBody>
          <a:bodyPr wrap="none" rtlCol="1" anchor="t">
            <a:spAutoFit/>
          </a:bodyPr>
          <a:lstStyle>
            <a:defPPr>
              <a:defRPr lang="he-IL"/>
            </a:defPPr>
            <a:lvl1pPr algn="l" rtl="0">
              <a:defRPr sz="3600" b="1">
                <a:solidFill>
                  <a:schemeClr val="bg1"/>
                </a:solidFill>
                <a:effectLst>
                  <a:outerShdw blurRad="38100" dist="38100" dir="2700000" algn="tl">
                    <a:srgbClr val="000000">
                      <a:alpha val="43137"/>
                    </a:srgbClr>
                  </a:outerShdw>
                </a:effectLst>
                <a:ea typeface="Open Sans" panose="020B0606030504020204" pitchFamily="34" charset="0"/>
                <a:cs typeface="Open Sans" panose="020B0606030504020204" pitchFamily="34" charset="0"/>
              </a:defRPr>
            </a:lvl1pPr>
          </a:lstStyle>
          <a:p>
            <a:r>
              <a:rPr lang="en-US" u="sng" dirty="0" err="1">
                <a:solidFill>
                  <a:srgbClr val="000000"/>
                </a:solidFill>
              </a:rPr>
              <a:t>Àncora</a:t>
            </a:r>
            <a:endParaRPr lang="en-US" u="sng" dirty="0">
              <a:solidFill>
                <a:srgbClr val="000000"/>
              </a:solidFill>
            </a:endParaRPr>
          </a:p>
        </p:txBody>
      </p:sp>
      <p:sp>
        <p:nvSpPr>
          <p:cNvPr id="9" name="Rectangle 8"/>
          <p:cNvSpPr/>
          <p:nvPr/>
        </p:nvSpPr>
        <p:spPr>
          <a:xfrm>
            <a:off x="931103" y="2470957"/>
            <a:ext cx="5181435" cy="1200328"/>
          </a:xfrm>
          <a:prstGeom prst="rect">
            <a:avLst/>
          </a:prstGeom>
        </p:spPr>
        <p:txBody>
          <a:bodyPr wrap="square">
            <a:spAutoFit/>
          </a:bodyPr>
          <a:lstStyle/>
          <a:p>
            <a:pPr algn="l" rtl="0"/>
            <a:r>
              <a:rPr lang="en-US" sz="2400" b="1" dirty="0" err="1"/>
              <a:t>L’àncora</a:t>
            </a:r>
            <a:r>
              <a:rPr lang="en-US" sz="2400" b="1" dirty="0"/>
              <a:t> </a:t>
            </a:r>
            <a:r>
              <a:rPr lang="en-US" sz="2400" b="1" dirty="0" err="1"/>
              <a:t>è</a:t>
            </a:r>
            <a:r>
              <a:rPr lang="en-US" sz="2400" b="1" dirty="0"/>
              <a:t> </a:t>
            </a:r>
            <a:r>
              <a:rPr lang="en-US" sz="2400" b="1" dirty="0" err="1"/>
              <a:t>uno</a:t>
            </a:r>
            <a:r>
              <a:rPr lang="en-US" sz="2400" b="1" dirty="0"/>
              <a:t> </a:t>
            </a:r>
            <a:r>
              <a:rPr lang="en-US" sz="2400" b="1" dirty="0" err="1"/>
              <a:t>strumento</a:t>
            </a:r>
            <a:r>
              <a:rPr lang="en-US" sz="2400" b="1" dirty="0"/>
              <a:t> </a:t>
            </a:r>
            <a:r>
              <a:rPr lang="en-US" sz="2400" b="1" dirty="0" err="1"/>
              <a:t>che</a:t>
            </a:r>
            <a:r>
              <a:rPr lang="en-US" sz="2400" b="1" dirty="0"/>
              <a:t> </a:t>
            </a:r>
            <a:r>
              <a:rPr lang="en-US" sz="2400" b="1" dirty="0" err="1"/>
              <a:t>dà</a:t>
            </a:r>
            <a:r>
              <a:rPr lang="en-US" sz="2400" b="1" dirty="0"/>
              <a:t> </a:t>
            </a:r>
            <a:r>
              <a:rPr lang="en-US" sz="2400" b="1" dirty="0" err="1"/>
              <a:t>stabilità</a:t>
            </a:r>
            <a:r>
              <a:rPr lang="en-US" sz="2400" b="1" dirty="0"/>
              <a:t> e </a:t>
            </a:r>
            <a:r>
              <a:rPr lang="en-US" sz="2400" b="1" dirty="0" err="1"/>
              <a:t>sicurezza</a:t>
            </a:r>
            <a:r>
              <a:rPr lang="en-US" sz="2400" b="1" dirty="0"/>
              <a:t> </a:t>
            </a:r>
            <a:r>
              <a:rPr lang="en-US" sz="2400" b="1" dirty="0" err="1"/>
              <a:t>anche</a:t>
            </a:r>
            <a:r>
              <a:rPr lang="en-US" sz="2400" b="1" dirty="0"/>
              <a:t> in </a:t>
            </a:r>
            <a:r>
              <a:rPr lang="en-US" sz="2400" b="1" dirty="0" err="1"/>
              <a:t>acque</a:t>
            </a:r>
            <a:r>
              <a:rPr lang="en-US" sz="2400" b="1" dirty="0"/>
              <a:t> </a:t>
            </a:r>
            <a:r>
              <a:rPr lang="en-US" sz="2400" b="1" dirty="0" err="1"/>
              <a:t>tempestose</a:t>
            </a:r>
            <a:r>
              <a:rPr lang="en-US" sz="2400" b="1" dirty="0"/>
              <a:t>.</a:t>
            </a:r>
            <a:endParaRPr lang="he-IL" sz="2400" b="1" dirty="0"/>
          </a:p>
        </p:txBody>
      </p:sp>
      <p:sp>
        <p:nvSpPr>
          <p:cNvPr id="24" name="Rectangle 23"/>
          <p:cNvSpPr/>
          <p:nvPr/>
        </p:nvSpPr>
        <p:spPr>
          <a:xfrm>
            <a:off x="933915" y="4263544"/>
            <a:ext cx="5525430" cy="1569660"/>
          </a:xfrm>
          <a:prstGeom prst="rect">
            <a:avLst/>
          </a:prstGeom>
        </p:spPr>
        <p:txBody>
          <a:bodyPr wrap="square">
            <a:spAutoFit/>
          </a:bodyPr>
          <a:lstStyle/>
          <a:p>
            <a:pPr algn="l">
              <a:lnSpc>
                <a:spcPct val="100000"/>
              </a:lnSpc>
            </a:pPr>
            <a:r>
              <a:rPr lang="mr-IN" sz="2400" dirty="0"/>
              <a:t>…</a:t>
            </a:r>
            <a:r>
              <a:rPr lang="hu-HU" sz="2400" dirty="0"/>
              <a:t>ma l’à</a:t>
            </a:r>
            <a:r>
              <a:rPr lang="en-US" sz="2400" dirty="0" err="1"/>
              <a:t>ncora</a:t>
            </a:r>
            <a:r>
              <a:rPr lang="en-US" sz="2400" dirty="0"/>
              <a:t> </a:t>
            </a:r>
            <a:r>
              <a:rPr lang="en-US" sz="2400" dirty="0" err="1"/>
              <a:t>è</a:t>
            </a:r>
            <a:r>
              <a:rPr lang="en-US" sz="2400" dirty="0"/>
              <a:t> </a:t>
            </a:r>
            <a:r>
              <a:rPr lang="en-US" sz="2400" b="1" dirty="0" err="1"/>
              <a:t>anche</a:t>
            </a:r>
            <a:r>
              <a:rPr lang="en-US" sz="2400" b="1" dirty="0"/>
              <a:t> un </a:t>
            </a:r>
            <a:r>
              <a:rPr lang="en-US" sz="2400" b="1" dirty="0" err="1"/>
              <a:t>punto</a:t>
            </a:r>
            <a:r>
              <a:rPr lang="en-US" sz="2400" b="1" dirty="0"/>
              <a:t> di </a:t>
            </a:r>
            <a:r>
              <a:rPr lang="en-US" sz="2400" b="1" dirty="0" err="1"/>
              <a:t>riferimento</a:t>
            </a:r>
            <a:r>
              <a:rPr lang="en-US" sz="2400" b="1" dirty="0"/>
              <a:t> </a:t>
            </a:r>
            <a:r>
              <a:rPr lang="en-US" sz="2400" b="1" dirty="0" err="1"/>
              <a:t>importante</a:t>
            </a:r>
            <a:r>
              <a:rPr lang="en-US" sz="2400" b="1" dirty="0"/>
              <a:t>, </a:t>
            </a:r>
            <a:r>
              <a:rPr lang="en-US" sz="2400" b="1" dirty="0" err="1"/>
              <a:t>un’informazione</a:t>
            </a:r>
            <a:r>
              <a:rPr lang="en-US" sz="2400" b="1" dirty="0"/>
              <a:t> </a:t>
            </a:r>
            <a:r>
              <a:rPr lang="en-US" sz="2400" b="1" dirty="0" err="1"/>
              <a:t>chiave</a:t>
            </a:r>
            <a:r>
              <a:rPr lang="en-US" sz="2400" dirty="0"/>
              <a:t> a cui </a:t>
            </a:r>
            <a:r>
              <a:rPr lang="en-US" sz="2400" dirty="0" err="1"/>
              <a:t>possiamo</a:t>
            </a:r>
            <a:r>
              <a:rPr lang="en-US" sz="2400" dirty="0"/>
              <a:t> </a:t>
            </a:r>
            <a:r>
              <a:rPr lang="en-US" sz="2400" dirty="0" err="1"/>
              <a:t>agganciarci</a:t>
            </a:r>
            <a:r>
              <a:rPr lang="en-US" sz="2400" dirty="0"/>
              <a:t> </a:t>
            </a:r>
            <a:r>
              <a:rPr lang="en-US" sz="2400" dirty="0" err="1"/>
              <a:t>nella</a:t>
            </a:r>
            <a:r>
              <a:rPr lang="en-US" sz="2400" dirty="0"/>
              <a:t> </a:t>
            </a:r>
            <a:r>
              <a:rPr lang="en-US" sz="2400" dirty="0" err="1"/>
              <a:t>soluzione</a:t>
            </a:r>
            <a:r>
              <a:rPr lang="en-US" sz="2400" dirty="0"/>
              <a:t> </a:t>
            </a:r>
            <a:r>
              <a:rPr lang="en-US" sz="2400" dirty="0" err="1"/>
              <a:t>dei</a:t>
            </a:r>
            <a:r>
              <a:rPr lang="en-US" sz="2400" dirty="0"/>
              <a:t> </a:t>
            </a:r>
            <a:r>
              <a:rPr lang="en-US" sz="2400" dirty="0" err="1"/>
              <a:t>problemi</a:t>
            </a:r>
            <a:r>
              <a:rPr lang="en-US" sz="2400" dirty="0"/>
              <a:t>. </a:t>
            </a:r>
          </a:p>
        </p:txBody>
      </p:sp>
    </p:spTree>
    <p:extLst>
      <p:ext uri="{BB962C8B-B14F-4D97-AF65-F5344CB8AC3E}">
        <p14:creationId xmlns:p14="http://schemas.microsoft.com/office/powerpoint/2010/main" val="346407000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50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50000">
                                          <p:cBhvr additive="base">
                                            <p:cTn id="7" dur="1000" fill="hold"/>
                                            <p:tgtEl>
                                              <p:spTgt spid="13"/>
                                            </p:tgtEl>
                                            <p:attrNameLst>
                                              <p:attrName>ppt_x</p:attrName>
                                            </p:attrNameLst>
                                          </p:cBhvr>
                                          <p:tavLst>
                                            <p:tav tm="0">
                                              <p:val>
                                                <p:strVal val="1+#ppt_w/2"/>
                                              </p:val>
                                            </p:tav>
                                            <p:tav tm="100000">
                                              <p:val>
                                                <p:strVal val="#ppt_x"/>
                                              </p:val>
                                            </p:tav>
                                          </p:tavLst>
                                        </p:anim>
                                        <p:anim calcmode="lin" valueType="num" p14:bounceEnd="50000">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14"/>
          <p:cNvGrpSpPr/>
          <p:nvPr/>
        </p:nvGrpSpPr>
        <p:grpSpPr>
          <a:xfrm>
            <a:off x="462612" y="6261365"/>
            <a:ext cx="1634761" cy="271513"/>
            <a:chOff x="117029" y="109939"/>
            <a:chExt cx="1486146" cy="246830"/>
          </a:xfrm>
        </p:grpSpPr>
        <p:pic>
          <p:nvPicPr>
            <p:cNvPr id="25" name="Picture 2" descr="C:\Users\dor\Desktop\Accelium W.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7029" y="109939"/>
              <a:ext cx="1486146" cy="246830"/>
            </a:xfrm>
            <a:prstGeom prst="rect">
              <a:avLst/>
            </a:prstGeom>
            <a:noFill/>
            <a:effectLst>
              <a:outerShdw blurRad="63500" algn="ctr" rotWithShape="0">
                <a:prstClr val="black"/>
              </a:outerShdw>
            </a:effectLst>
            <a:extLst>
              <a:ext uri="{909E8E84-426E-40dd-AFC4-6F175D3DCCD1}">
                <a14:hiddenFill xmlns:a14="http://schemas.microsoft.com/office/drawing/2010/main" xmlns="">
                  <a:solidFill>
                    <a:srgbClr val="FFFFFF"/>
                  </a:solidFill>
                </a14:hiddenFill>
              </a:ext>
            </a:extLst>
          </p:spPr>
        </p:pic>
        <p:pic>
          <p:nvPicPr>
            <p:cNvPr id="26" name="Picture 2" descr="C:\Users\dor\Desktop\Accelium W.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7029" y="109939"/>
              <a:ext cx="1486146" cy="246830"/>
            </a:xfrm>
            <a:prstGeom prst="rect">
              <a:avLst/>
            </a:prstGeom>
            <a:noFill/>
            <a:effectLst>
              <a:outerShdw blurRad="25400" algn="ctr" rotWithShape="0">
                <a:prstClr val="black"/>
              </a:outerShdw>
            </a:effectLst>
            <a:extLst>
              <a:ext uri="{909E8E84-426E-40dd-AFC4-6F175D3DCCD1}">
                <a14:hiddenFill xmlns:a14="http://schemas.microsoft.com/office/drawing/2010/main" xmlns="">
                  <a:solidFill>
                    <a:srgbClr val="FFFFFF"/>
                  </a:solidFill>
                </a14:hiddenFill>
              </a:ext>
            </a:extLst>
          </p:spPr>
        </p:pic>
      </p:grpSp>
      <p:sp>
        <p:nvSpPr>
          <p:cNvPr id="28" name="TextBox 27"/>
          <p:cNvSpPr txBox="1"/>
          <p:nvPr/>
        </p:nvSpPr>
        <p:spPr>
          <a:xfrm>
            <a:off x="2004320" y="6181791"/>
            <a:ext cx="508346" cy="338554"/>
          </a:xfrm>
          <a:prstGeom prst="rect">
            <a:avLst/>
          </a:prstGeom>
          <a:noFill/>
        </p:spPr>
        <p:txBody>
          <a:bodyPr wrap="square" rtlCol="1">
            <a:spAutoFit/>
          </a:bodyPr>
          <a:lstStyle/>
          <a:p>
            <a:pPr algn="ctr" rtl="0"/>
            <a:r>
              <a:rPr lang="he-IL" sz="16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rPr>
              <a:t>©</a:t>
            </a:r>
            <a:endParaRPr lang="en-US" sz="16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endParaRPr>
          </a:p>
        </p:txBody>
      </p:sp>
      <p:pic>
        <p:nvPicPr>
          <p:cNvPr id="3" name="Picture 2"/>
          <p:cNvPicPr>
            <a:picLocks noChangeAspect="1"/>
          </p:cNvPicPr>
          <p:nvPr/>
        </p:nvPicPr>
        <p:blipFill>
          <a:blip r:embed="rId4"/>
          <a:stretch>
            <a:fillRect/>
          </a:stretch>
        </p:blipFill>
        <p:spPr>
          <a:xfrm>
            <a:off x="0" y="0"/>
            <a:ext cx="12192000" cy="6858000"/>
          </a:xfrm>
          <a:prstGeom prst="rect">
            <a:avLst/>
          </a:prstGeom>
        </p:spPr>
      </p:pic>
      <p:pic>
        <p:nvPicPr>
          <p:cNvPr id="16" name="Picture 15"/>
          <p:cNvPicPr>
            <a:picLocks noChangeAspect="1"/>
          </p:cNvPicPr>
          <p:nvPr/>
        </p:nvPicPr>
        <p:blipFill>
          <a:blip r:embed="rId5"/>
          <a:stretch>
            <a:fillRect/>
          </a:stretch>
        </p:blipFill>
        <p:spPr>
          <a:xfrm>
            <a:off x="4650777" y="3706748"/>
            <a:ext cx="3554505" cy="2375594"/>
          </a:xfrm>
          <a:prstGeom prst="rect">
            <a:avLst/>
          </a:prstGeom>
        </p:spPr>
      </p:pic>
      <p:pic>
        <p:nvPicPr>
          <p:cNvPr id="17" name="Picture 16"/>
          <p:cNvPicPr>
            <a:picLocks noChangeAspect="1"/>
          </p:cNvPicPr>
          <p:nvPr/>
        </p:nvPicPr>
        <p:blipFill>
          <a:blip r:embed="rId6"/>
          <a:stretch>
            <a:fillRect/>
          </a:stretch>
        </p:blipFill>
        <p:spPr>
          <a:xfrm rot="1450493">
            <a:off x="7820660" y="3720069"/>
            <a:ext cx="3664458" cy="2497087"/>
          </a:xfrm>
          <a:prstGeom prst="rect">
            <a:avLst/>
          </a:prstGeom>
        </p:spPr>
      </p:pic>
      <p:pic>
        <p:nvPicPr>
          <p:cNvPr id="4" name="Picture 3"/>
          <p:cNvPicPr>
            <a:picLocks noChangeAspect="1"/>
          </p:cNvPicPr>
          <p:nvPr/>
        </p:nvPicPr>
        <p:blipFill>
          <a:blip r:embed="rId7"/>
          <a:stretch>
            <a:fillRect/>
          </a:stretch>
        </p:blipFill>
        <p:spPr>
          <a:xfrm rot="20735929">
            <a:off x="4119348" y="398260"/>
            <a:ext cx="3924651" cy="4059129"/>
          </a:xfrm>
          <a:prstGeom prst="rect">
            <a:avLst/>
          </a:prstGeom>
        </p:spPr>
      </p:pic>
      <p:pic>
        <p:nvPicPr>
          <p:cNvPr id="5" name="Picture 4"/>
          <p:cNvPicPr>
            <a:picLocks noChangeAspect="1"/>
          </p:cNvPicPr>
          <p:nvPr/>
        </p:nvPicPr>
        <p:blipFill>
          <a:blip r:embed="rId8"/>
          <a:stretch>
            <a:fillRect/>
          </a:stretch>
        </p:blipFill>
        <p:spPr>
          <a:xfrm rot="572023">
            <a:off x="775009" y="1232655"/>
            <a:ext cx="3492500" cy="2324100"/>
          </a:xfrm>
          <a:prstGeom prst="rect">
            <a:avLst/>
          </a:prstGeom>
        </p:spPr>
      </p:pic>
      <p:pic>
        <p:nvPicPr>
          <p:cNvPr id="19" name="Picture 18"/>
          <p:cNvPicPr>
            <a:picLocks noChangeAspect="1"/>
          </p:cNvPicPr>
          <p:nvPr/>
        </p:nvPicPr>
        <p:blipFill>
          <a:blip r:embed="rId9"/>
          <a:stretch>
            <a:fillRect/>
          </a:stretch>
        </p:blipFill>
        <p:spPr>
          <a:xfrm rot="20273867">
            <a:off x="977557" y="3604586"/>
            <a:ext cx="3382257" cy="2427564"/>
          </a:xfrm>
          <a:prstGeom prst="rect">
            <a:avLst/>
          </a:prstGeom>
        </p:spPr>
      </p:pic>
      <p:pic>
        <p:nvPicPr>
          <p:cNvPr id="6" name="Picture 5"/>
          <p:cNvPicPr>
            <a:picLocks noChangeAspect="1"/>
          </p:cNvPicPr>
          <p:nvPr/>
        </p:nvPicPr>
        <p:blipFill>
          <a:blip r:embed="rId10"/>
          <a:stretch>
            <a:fillRect/>
          </a:stretch>
        </p:blipFill>
        <p:spPr>
          <a:xfrm rot="756969">
            <a:off x="7429500" y="-314598"/>
            <a:ext cx="4762500" cy="5257800"/>
          </a:xfrm>
          <a:prstGeom prst="rect">
            <a:avLst/>
          </a:prstGeom>
        </p:spPr>
      </p:pic>
      <p:pic>
        <p:nvPicPr>
          <p:cNvPr id="21" name="Picture 2" descr="C:\Users\dor\Desktop\New Assets\Cubes\Block.png"/>
          <p:cNvPicPr>
            <a:picLocks noChangeAspect="1" noChangeArrowheads="1"/>
          </p:cNvPicPr>
          <p:nvPr/>
        </p:nvPicPr>
        <p:blipFill rotWithShape="1">
          <a:blip r:embed="rId11">
            <a:duotone>
              <a:schemeClr val="accent2">
                <a:shade val="45000"/>
                <a:satMod val="135000"/>
              </a:schemeClr>
              <a:prstClr val="white"/>
            </a:duotone>
            <a:extLst>
              <a:ext uri="{28A0092B-C50C-407E-A947-70E740481C1C}">
                <a14:useLocalDpi xmlns:a14="http://schemas.microsoft.com/office/drawing/2010/main" val="0"/>
              </a:ext>
            </a:extLst>
          </a:blip>
          <a:srcRect l="8354" b="57624"/>
          <a:stretch/>
        </p:blipFill>
        <p:spPr bwMode="auto">
          <a:xfrm rot="10800000" flipH="1">
            <a:off x="-1" y="-12"/>
            <a:ext cx="8064160" cy="1008961"/>
          </a:xfrm>
          <a:prstGeom prst="rect">
            <a:avLst/>
          </a:prstGeom>
          <a:noFill/>
          <a:extLst>
            <a:ext uri="{909E8E84-426E-40dd-AFC4-6F175D3DCCD1}">
              <a14:hiddenFill xmlns:a14="http://schemas.microsoft.com/office/drawing/2010/main" xmlns="">
                <a:solidFill>
                  <a:srgbClr val="FFFFFF"/>
                </a:solidFill>
              </a14:hiddenFill>
            </a:ext>
          </a:extLst>
        </p:spPr>
      </p:pic>
      <p:sp>
        <p:nvSpPr>
          <p:cNvPr id="22" name="TextBox 21"/>
          <p:cNvSpPr txBox="1"/>
          <p:nvPr/>
        </p:nvSpPr>
        <p:spPr>
          <a:xfrm>
            <a:off x="235105" y="95913"/>
            <a:ext cx="7183921" cy="646331"/>
          </a:xfrm>
          <a:prstGeom prst="rect">
            <a:avLst/>
          </a:prstGeom>
          <a:noFill/>
        </p:spPr>
        <p:txBody>
          <a:bodyPr wrap="square" rtlCol="1" anchor="t">
            <a:spAutoFit/>
          </a:bodyPr>
          <a:lstStyle>
            <a:defPPr>
              <a:defRPr lang="he-IL"/>
            </a:defPPr>
            <a:lvl1pPr algn="l" rtl="0">
              <a:defRPr sz="3600" b="1">
                <a:solidFill>
                  <a:schemeClr val="bg1"/>
                </a:solidFill>
                <a:effectLst>
                  <a:outerShdw blurRad="38100" dist="38100" dir="2700000" algn="tl">
                    <a:srgbClr val="000000">
                      <a:alpha val="43137"/>
                    </a:srgbClr>
                  </a:outerShdw>
                </a:effectLst>
                <a:ea typeface="Open Sans" panose="020B0606030504020204" pitchFamily="34" charset="0"/>
                <a:cs typeface="Open Sans" panose="020B0606030504020204" pitchFamily="34" charset="0"/>
              </a:defRPr>
            </a:lvl1pPr>
          </a:lstStyle>
          <a:p>
            <a:r>
              <a:rPr lang="en-US" dirty="0"/>
              <a:t>Diverse “</a:t>
            </a:r>
            <a:r>
              <a:rPr lang="en-US" dirty="0" err="1"/>
              <a:t>àncore</a:t>
            </a:r>
            <a:r>
              <a:rPr lang="en-US" dirty="0"/>
              <a:t>” </a:t>
            </a:r>
            <a:r>
              <a:rPr lang="en-US" dirty="0" err="1"/>
              <a:t>nella</a:t>
            </a:r>
            <a:r>
              <a:rPr lang="en-US" dirty="0"/>
              <a:t> nostra vita</a:t>
            </a:r>
            <a:r>
              <a:rPr lang="mr-IN" dirty="0"/>
              <a:t>…</a:t>
            </a:r>
            <a:endParaRPr lang="en-US" dirty="0"/>
          </a:p>
        </p:txBody>
      </p:sp>
    </p:spTree>
    <p:extLst>
      <p:ext uri="{BB962C8B-B14F-4D97-AF65-F5344CB8AC3E}">
        <p14:creationId xmlns:p14="http://schemas.microsoft.com/office/powerpoint/2010/main" val="32755475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 descr="1331478099_travel_0103_35061.jpeg">
            <a:extLst>
              <a:ext uri="{FF2B5EF4-FFF2-40B4-BE49-F238E27FC236}">
                <a16:creationId xmlns:a16="http://schemas.microsoft.com/office/drawing/2014/main" id="{A1ACF1BA-56FA-400B-B36A-B72196A10696}"/>
              </a:ext>
            </a:extLst>
          </p:cNvPr>
          <p:cNvPicPr>
            <a:picLocks noChangeAspect="1"/>
          </p:cNvPicPr>
          <p:nvPr/>
        </p:nvPicPr>
        <p:blipFill rotWithShape="1">
          <a:blip r:embed="rId3">
            <a:extLst>
              <a:ext uri="{28A0092B-C50C-407E-A947-70E740481C1C}">
                <a14:useLocalDpi xmlns:a14="http://schemas.microsoft.com/office/drawing/2010/main" val="0"/>
              </a:ext>
            </a:extLst>
          </a:blip>
          <a:srcRect t="4746" b="20809"/>
          <a:stretch/>
        </p:blipFill>
        <p:spPr bwMode="auto">
          <a:xfrm>
            <a:off x="0" y="1"/>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4" name="Group 14"/>
          <p:cNvGrpSpPr/>
          <p:nvPr/>
        </p:nvGrpSpPr>
        <p:grpSpPr>
          <a:xfrm>
            <a:off x="462612" y="6261365"/>
            <a:ext cx="1634761" cy="271513"/>
            <a:chOff x="117029" y="109939"/>
            <a:chExt cx="1486146" cy="246830"/>
          </a:xfrm>
        </p:grpSpPr>
        <p:pic>
          <p:nvPicPr>
            <p:cNvPr id="25" name="Picture 2" descr="C:\Users\dor\Desktop\Accelium W.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7029" y="109939"/>
              <a:ext cx="1486146" cy="246830"/>
            </a:xfrm>
            <a:prstGeom prst="rect">
              <a:avLst/>
            </a:prstGeom>
            <a:noFill/>
            <a:effectLst>
              <a:outerShdw blurRad="63500" algn="ctr" rotWithShape="0">
                <a:prstClr val="black"/>
              </a:outerShdw>
            </a:effectLst>
            <a:extLst>
              <a:ext uri="{909E8E84-426E-40dd-AFC4-6F175D3DCCD1}">
                <a14:hiddenFill xmlns:a14="http://schemas.microsoft.com/office/drawing/2010/main" xmlns="">
                  <a:solidFill>
                    <a:srgbClr val="FFFFFF"/>
                  </a:solidFill>
                </a14:hiddenFill>
              </a:ext>
            </a:extLst>
          </p:spPr>
        </p:pic>
        <p:pic>
          <p:nvPicPr>
            <p:cNvPr id="26" name="Picture 2" descr="C:\Users\dor\Desktop\Accelium W.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7029" y="109939"/>
              <a:ext cx="1486146" cy="246830"/>
            </a:xfrm>
            <a:prstGeom prst="rect">
              <a:avLst/>
            </a:prstGeom>
            <a:noFill/>
            <a:effectLst>
              <a:outerShdw blurRad="25400" algn="ctr" rotWithShape="0">
                <a:prstClr val="black"/>
              </a:outerShdw>
            </a:effectLst>
            <a:extLst>
              <a:ext uri="{909E8E84-426E-40dd-AFC4-6F175D3DCCD1}">
                <a14:hiddenFill xmlns:a14="http://schemas.microsoft.com/office/drawing/2010/main" xmlns="">
                  <a:solidFill>
                    <a:srgbClr val="FFFFFF"/>
                  </a:solidFill>
                </a14:hiddenFill>
              </a:ext>
            </a:extLst>
          </p:spPr>
        </p:pic>
      </p:grpSp>
      <p:sp>
        <p:nvSpPr>
          <p:cNvPr id="28" name="TextBox 27"/>
          <p:cNvSpPr txBox="1"/>
          <p:nvPr/>
        </p:nvSpPr>
        <p:spPr>
          <a:xfrm>
            <a:off x="2004320" y="6181791"/>
            <a:ext cx="508346" cy="338554"/>
          </a:xfrm>
          <a:prstGeom prst="rect">
            <a:avLst/>
          </a:prstGeom>
          <a:noFill/>
        </p:spPr>
        <p:txBody>
          <a:bodyPr wrap="square" rtlCol="1">
            <a:spAutoFit/>
          </a:bodyPr>
          <a:lstStyle/>
          <a:p>
            <a:pPr algn="ctr" rtl="0"/>
            <a:r>
              <a:rPr lang="he-IL" sz="16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rPr>
              <a:t>©</a:t>
            </a:r>
            <a:endParaRPr lang="en-US" sz="16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endParaRPr>
          </a:p>
        </p:txBody>
      </p:sp>
      <p:pic>
        <p:nvPicPr>
          <p:cNvPr id="20" name="Picture 2" descr="C:\Users\dor\Desktop\ooooooooooo\WWWWWWWWWW.png"/>
          <p:cNvPicPr>
            <a:picLocks noChangeAspect="1" noChangeArrowheads="1"/>
          </p:cNvPicPr>
          <p:nvPr/>
        </p:nvPicPr>
        <p:blipFill rotWithShape="1">
          <a:blip r:embed="rId5">
            <a:duotone>
              <a:prstClr val="black"/>
              <a:schemeClr val="bg1">
                <a:tint val="45000"/>
                <a:satMod val="400000"/>
              </a:schemeClr>
            </a:duotone>
            <a:extLst>
              <a:ext uri="{28A0092B-C50C-407E-A947-70E740481C1C}">
                <a14:useLocalDpi xmlns:a14="http://schemas.microsoft.com/office/drawing/2010/main" val="0"/>
              </a:ext>
            </a:extLst>
          </a:blip>
          <a:srcRect l="10454" b="24976"/>
          <a:stretch/>
        </p:blipFill>
        <p:spPr bwMode="auto">
          <a:xfrm flipV="1">
            <a:off x="1" y="-1"/>
            <a:ext cx="6326786" cy="1857376"/>
          </a:xfrm>
          <a:prstGeom prst="rect">
            <a:avLst/>
          </a:prstGeom>
          <a:noFill/>
          <a:extLst>
            <a:ext uri="{909E8E84-426E-40dd-AFC4-6F175D3DCCD1}">
              <a14:hiddenFill xmlns:a14="http://schemas.microsoft.com/office/drawing/2010/main" xmlns="">
                <a:solidFill>
                  <a:srgbClr val="FFFFFF"/>
                </a:solidFill>
              </a14:hiddenFill>
            </a:ext>
          </a:extLst>
        </p:spPr>
      </p:pic>
      <p:sp>
        <p:nvSpPr>
          <p:cNvPr id="21" name="TextBox 20"/>
          <p:cNvSpPr txBox="1"/>
          <p:nvPr/>
        </p:nvSpPr>
        <p:spPr>
          <a:xfrm>
            <a:off x="191984" y="106159"/>
            <a:ext cx="5734968" cy="677108"/>
          </a:xfrm>
          <a:prstGeom prst="rect">
            <a:avLst/>
          </a:prstGeom>
          <a:noFill/>
        </p:spPr>
        <p:txBody>
          <a:bodyPr wrap="square" rtlCol="1">
            <a:spAutoFit/>
          </a:bodyPr>
          <a:lstStyle/>
          <a:p>
            <a:pPr algn="l" rtl="0"/>
            <a:r>
              <a:rPr lang="en-US" sz="3800" b="1" dirty="0">
                <a:solidFill>
                  <a:schemeClr val="bg1"/>
                </a:solidFill>
                <a:effectLst>
                  <a:outerShdw blurRad="38100" dist="38100" dir="2700000" algn="tl">
                    <a:srgbClr val="000000">
                      <a:alpha val="43137"/>
                    </a:srgbClr>
                  </a:outerShdw>
                </a:effectLst>
                <a:latin typeface="Calibri Light" panose="020F0302020204030204" pitchFamily="34" charset="0"/>
                <a:ea typeface="Open Sans Light" panose="020B0306030504020204" pitchFamily="34" charset="0"/>
                <a:cs typeface="Open Sans Light" panose="020B0306030504020204" pitchFamily="34" charset="0"/>
              </a:rPr>
              <a:t>Il </a:t>
            </a:r>
            <a:r>
              <a:rPr lang="en-US" sz="3800" b="1" dirty="0" err="1">
                <a:solidFill>
                  <a:schemeClr val="bg1"/>
                </a:solidFill>
                <a:effectLst>
                  <a:outerShdw blurRad="38100" dist="38100" dir="2700000" algn="tl">
                    <a:srgbClr val="000000">
                      <a:alpha val="43137"/>
                    </a:srgbClr>
                  </a:outerShdw>
                </a:effectLst>
                <a:latin typeface="Calibri Light" panose="020F0302020204030204" pitchFamily="34" charset="0"/>
                <a:ea typeface="Open Sans Light" panose="020B0306030504020204" pitchFamily="34" charset="0"/>
                <a:cs typeface="Open Sans Light" panose="020B0306030504020204" pitchFamily="34" charset="0"/>
              </a:rPr>
              <a:t>concetto</a:t>
            </a:r>
            <a:r>
              <a:rPr lang="en-US" sz="3800" b="1" dirty="0">
                <a:solidFill>
                  <a:schemeClr val="bg1"/>
                </a:solidFill>
                <a:effectLst>
                  <a:outerShdw blurRad="38100" dist="38100" dir="2700000" algn="tl">
                    <a:srgbClr val="000000">
                      <a:alpha val="43137"/>
                    </a:srgbClr>
                  </a:outerShdw>
                </a:effectLst>
                <a:latin typeface="Calibri Light" panose="020F0302020204030204" pitchFamily="34" charset="0"/>
                <a:ea typeface="Open Sans Light" panose="020B0306030504020204" pitchFamily="34" charset="0"/>
                <a:cs typeface="Open Sans Light" panose="020B0306030504020204" pitchFamily="34" charset="0"/>
              </a:rPr>
              <a:t> </a:t>
            </a:r>
            <a:r>
              <a:rPr lang="en-US" sz="3800" b="1" dirty="0" err="1">
                <a:solidFill>
                  <a:schemeClr val="bg1"/>
                </a:solidFill>
                <a:effectLst>
                  <a:outerShdw blurRad="38100" dist="38100" dir="2700000" algn="tl">
                    <a:srgbClr val="000000">
                      <a:alpha val="43137"/>
                    </a:srgbClr>
                  </a:outerShdw>
                </a:effectLst>
                <a:latin typeface="Calibri Light" panose="020F0302020204030204" pitchFamily="34" charset="0"/>
                <a:ea typeface="Open Sans Light" panose="020B0306030504020204" pitchFamily="34" charset="0"/>
                <a:cs typeface="Open Sans Light" panose="020B0306030504020204" pitchFamily="34" charset="0"/>
              </a:rPr>
              <a:t>dell’àncora</a:t>
            </a:r>
            <a:endParaRPr lang="en-US" sz="3800" b="1" dirty="0">
              <a:solidFill>
                <a:schemeClr val="bg1"/>
              </a:solidFill>
              <a:effectLst>
                <a:outerShdw blurRad="38100" dist="38100" dir="2700000" algn="tl">
                  <a:srgbClr val="000000">
                    <a:alpha val="43137"/>
                  </a:srgbClr>
                </a:outerShdw>
              </a:effectLst>
              <a:latin typeface="Calibri Light" panose="020F0302020204030204" pitchFamily="34" charset="0"/>
              <a:ea typeface="Open Sans Light" panose="020B0306030504020204" pitchFamily="34" charset="0"/>
              <a:cs typeface="Open Sans Light" panose="020B0306030504020204" pitchFamily="34" charset="0"/>
            </a:endParaRPr>
          </a:p>
        </p:txBody>
      </p:sp>
      <p:sp>
        <p:nvSpPr>
          <p:cNvPr id="22" name="TextBox 21"/>
          <p:cNvSpPr txBox="1"/>
          <p:nvPr/>
        </p:nvSpPr>
        <p:spPr>
          <a:xfrm>
            <a:off x="191984" y="1226477"/>
            <a:ext cx="3250704" cy="353943"/>
          </a:xfrm>
          <a:prstGeom prst="rect">
            <a:avLst/>
          </a:prstGeom>
          <a:noFill/>
        </p:spPr>
        <p:txBody>
          <a:bodyPr wrap="square" rtlCol="1">
            <a:spAutoFit/>
          </a:bodyPr>
          <a:lstStyle/>
          <a:p>
            <a:pPr algn="l" rtl="0"/>
            <a:r>
              <a:rPr lang="en-US" sz="1700" dirty="0" err="1">
                <a:solidFill>
                  <a:schemeClr val="bg1"/>
                </a:solidFill>
                <a:latin typeface="Calibri Light" panose="020F0302020204030204" pitchFamily="34" charset="0"/>
                <a:ea typeface="Open Sans" panose="020B0606030504020204" pitchFamily="34" charset="0"/>
                <a:cs typeface="Open Sans" panose="020B0606030504020204" pitchFamily="34" charset="0"/>
              </a:rPr>
              <a:t>Lezione</a:t>
            </a:r>
            <a:r>
              <a:rPr lang="en-US" sz="1700" dirty="0">
                <a:solidFill>
                  <a:schemeClr val="bg1"/>
                </a:solidFill>
                <a:latin typeface="Calibri Light" panose="020F0302020204030204" pitchFamily="34" charset="0"/>
                <a:ea typeface="Open Sans" panose="020B0606030504020204" pitchFamily="34" charset="0"/>
                <a:cs typeface="Open Sans" panose="020B0606030504020204" pitchFamily="34" charset="0"/>
              </a:rPr>
              <a:t> 1</a:t>
            </a:r>
            <a:endParaRPr lang="en-US" sz="1700" dirty="0">
              <a:solidFill>
                <a:schemeClr val="bg1"/>
              </a:solidFill>
              <a:effectLst>
                <a:outerShdw blurRad="38100" dist="38100" dir="2700000" algn="tl">
                  <a:srgbClr val="000000">
                    <a:alpha val="43137"/>
                  </a:srgbClr>
                </a:outerShdw>
              </a:effectLst>
              <a:latin typeface="Calibri Light" panose="020F0302020204030204" pitchFamily="34" charset="0"/>
              <a:ea typeface="Open Sans" panose="020B0606030504020204" pitchFamily="34" charset="0"/>
              <a:cs typeface="Open Sans" panose="020B0606030504020204" pitchFamily="34" charset="0"/>
            </a:endParaRPr>
          </a:p>
        </p:txBody>
      </p:sp>
      <p:sp>
        <p:nvSpPr>
          <p:cNvPr id="23" name="TextBox 22"/>
          <p:cNvSpPr txBox="1"/>
          <p:nvPr/>
        </p:nvSpPr>
        <p:spPr>
          <a:xfrm>
            <a:off x="191984" y="647989"/>
            <a:ext cx="5293312" cy="584776"/>
          </a:xfrm>
          <a:prstGeom prst="rect">
            <a:avLst/>
          </a:prstGeom>
          <a:noFill/>
        </p:spPr>
        <p:txBody>
          <a:bodyPr wrap="square" rtlCol="1">
            <a:spAutoFit/>
          </a:bodyPr>
          <a:lstStyle/>
          <a:p>
            <a:pPr algn="l" rtl="0"/>
            <a:r>
              <a:rPr lang="en-US" sz="3200" dirty="0">
                <a:solidFill>
                  <a:schemeClr val="accent4"/>
                </a:solidFill>
                <a:latin typeface="Calibri" panose="020F0502020204030204" pitchFamily="34" charset="0"/>
                <a:ea typeface="Open Sans Extrabold" panose="020B0906030804020204" pitchFamily="34" charset="0"/>
                <a:cs typeface="Open Sans Extrabold" panose="020B0906030804020204" pitchFamily="34" charset="0"/>
              </a:rPr>
              <a:t>Lights-on</a:t>
            </a:r>
          </a:p>
        </p:txBody>
      </p:sp>
    </p:spTree>
    <p:extLst>
      <p:ext uri="{BB962C8B-B14F-4D97-AF65-F5344CB8AC3E}">
        <p14:creationId xmlns:p14="http://schemas.microsoft.com/office/powerpoint/2010/main" val="31985810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or\Desktop\BG-Ti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2" descr="C:\Users\dor\Desktop\Course 1.png"/>
          <p:cNvPicPr>
            <a:picLocks noChangeAspect="1" noChangeArrowheads="1"/>
          </p:cNvPicPr>
          <p:nvPr/>
        </p:nvPicPr>
        <p:blipFill rotWithShape="1">
          <a:blip r:embed="rId4">
            <a:biLevel thresh="75000"/>
            <a:extLst>
              <a:ext uri="{BEBA8EAE-BF5A-486C-A8C5-ECC9F3942E4B}">
                <a14:imgProps xmlns:a14="http://schemas.microsoft.com/office/drawing/2010/main">
                  <a14:imgLayer r:embed="rId5">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t="90670"/>
          <a:stretch/>
        </p:blipFill>
        <p:spPr bwMode="auto">
          <a:xfrm>
            <a:off x="2286415" y="5233997"/>
            <a:ext cx="7619170" cy="250171"/>
          </a:xfrm>
          <a:prstGeom prst="rect">
            <a:avLst/>
          </a:prstGeom>
          <a:noFill/>
          <a:effectLst>
            <a:outerShdw blurRad="254000" dist="38100" dir="5400000" algn="t" rotWithShape="0">
              <a:prstClr val="black"/>
            </a:outerShdw>
          </a:effectLst>
          <a:extLst>
            <a:ext uri="{909E8E84-426E-40dd-AFC4-6F175D3DCCD1}">
              <a14:hiddenFill xmlns:a14="http://schemas.microsoft.com/office/drawing/2010/main" xmlns="">
                <a:solidFill>
                  <a:srgbClr val="FFFFFF"/>
                </a:solidFill>
              </a14:hiddenFill>
            </a:ext>
          </a:extLst>
        </p:spPr>
      </p:pic>
      <p:pic>
        <p:nvPicPr>
          <p:cNvPr id="2050" name="Picture 2" descr="C:\Users\dor\Desktop\Course 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415" y="1456806"/>
            <a:ext cx="7996313" cy="5015891"/>
          </a:xfrm>
          <a:prstGeom prst="rect">
            <a:avLst/>
          </a:prstGeom>
          <a:noFill/>
          <a:effectLst/>
          <a:extLst>
            <a:ext uri="{909E8E84-426E-40dd-AFC4-6F175D3DCCD1}">
              <a14:hiddenFill xmlns:a14="http://schemas.microsoft.com/office/drawing/2010/main" xmlns="">
                <a:solidFill>
                  <a:srgbClr val="FFFFFF"/>
                </a:solidFill>
              </a14:hiddenFill>
            </a:ext>
          </a:extLst>
        </p:spPr>
      </p:pic>
      <p:pic>
        <p:nvPicPr>
          <p:cNvPr id="11" name="Picture 10"/>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3099151" y="1899505"/>
            <a:ext cx="788668" cy="788668"/>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2" descr="C:\Users\dor\Desktop\New Assets\Cubes\Block.png"/>
          <p:cNvPicPr>
            <a:picLocks noChangeAspect="1" noChangeArrowheads="1"/>
          </p:cNvPicPr>
          <p:nvPr/>
        </p:nvPicPr>
        <p:blipFill rotWithShape="1">
          <a:blip r:embed="rId8">
            <a:duotone>
              <a:schemeClr val="accent4">
                <a:shade val="45000"/>
                <a:satMod val="135000"/>
              </a:schemeClr>
              <a:prstClr val="white"/>
            </a:duotone>
            <a:extLst>
              <a:ext uri="{28A0092B-C50C-407E-A947-70E740481C1C}">
                <a14:useLocalDpi xmlns:a14="http://schemas.microsoft.com/office/drawing/2010/main" val="0"/>
              </a:ext>
            </a:extLst>
          </a:blip>
          <a:srcRect l="26647" b="60346"/>
          <a:stretch/>
        </p:blipFill>
        <p:spPr bwMode="auto">
          <a:xfrm rot="10800000" flipH="1">
            <a:off x="-2" y="-3"/>
            <a:ext cx="6104355" cy="1020672"/>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מלבן 9"/>
          <p:cNvSpPr/>
          <p:nvPr/>
        </p:nvSpPr>
        <p:spPr>
          <a:xfrm>
            <a:off x="214411" y="118601"/>
            <a:ext cx="4918133" cy="615553"/>
          </a:xfrm>
          <a:prstGeom prst="rect">
            <a:avLst/>
          </a:prstGeom>
        </p:spPr>
        <p:txBody>
          <a:bodyPr wrap="square">
            <a:spAutoFit/>
          </a:bodyPr>
          <a:lstStyle/>
          <a:p>
            <a:pPr algn="l" rtl="0"/>
            <a:r>
              <a:rPr lang="en-US" sz="3400" b="1" dirty="0">
                <a:solidFill>
                  <a:schemeClr val="bg1"/>
                </a:solidFill>
                <a:effectLst>
                  <a:outerShdw blurRad="38100" dist="38100" dir="2700000" algn="tl">
                    <a:srgbClr val="000000">
                      <a:alpha val="43137"/>
                    </a:srgbClr>
                  </a:outerShdw>
                </a:effectLst>
                <a:ea typeface="Open Sans" panose="020B0606030504020204" pitchFamily="34" charset="0"/>
                <a:cs typeface="Open Sans" panose="020B0606030504020204" pitchFamily="34" charset="0"/>
              </a:rPr>
              <a:t> </a:t>
            </a:r>
            <a:endParaRPr lang="he-IL" sz="3400" b="1" dirty="0">
              <a:solidFill>
                <a:schemeClr val="bg1"/>
              </a:solidFill>
              <a:effectLst>
                <a:outerShdw blurRad="38100" dist="38100" dir="2700000" algn="tl">
                  <a:srgbClr val="000000">
                    <a:alpha val="43137"/>
                  </a:srgbClr>
                </a:outerShdw>
              </a:effectLst>
              <a:ea typeface="Open Sans" panose="020B0606030504020204" pitchFamily="34" charset="0"/>
            </a:endParaRPr>
          </a:p>
        </p:txBody>
      </p:sp>
      <p:pic>
        <p:nvPicPr>
          <p:cNvPr id="15" name="Picture 4" descr="C:\Users\dor\Desktop\0002.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169" y="1054468"/>
            <a:ext cx="7153275" cy="4524375"/>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Box 8"/>
          <p:cNvSpPr txBox="1"/>
          <p:nvPr/>
        </p:nvSpPr>
        <p:spPr>
          <a:xfrm>
            <a:off x="121389" y="94513"/>
            <a:ext cx="5647469" cy="600164"/>
          </a:xfrm>
          <a:prstGeom prst="rect">
            <a:avLst/>
          </a:prstGeom>
          <a:noFill/>
        </p:spPr>
        <p:txBody>
          <a:bodyPr wrap="square" rtlCol="1">
            <a:spAutoFit/>
          </a:bodyPr>
          <a:lstStyle>
            <a:defPPr>
              <a:defRPr lang="he-IL"/>
            </a:defPPr>
            <a:lvl1pPr algn="l" rtl="0">
              <a:defRPr sz="4000" b="1">
                <a:solidFill>
                  <a:schemeClr val="bg1"/>
                </a:solidFill>
                <a:effectLst>
                  <a:outerShdw blurRad="38100" dist="38100" dir="2700000" algn="tl">
                    <a:srgbClr val="000000">
                      <a:alpha val="43137"/>
                    </a:srgbClr>
                  </a:outerShdw>
                </a:effectLst>
                <a:ea typeface="Open Sans Extrabold" panose="020B0906030804020204" pitchFamily="34" charset="0"/>
                <a:cs typeface="Open Sans Extrabold" panose="020B0906030804020204" pitchFamily="34" charset="0"/>
              </a:defRPr>
            </a:lvl1pPr>
          </a:lstStyle>
          <a:p>
            <a:r>
              <a:rPr lang="it-IT" sz="3100" b="0" dirty="0"/>
              <a:t>Conosciamo il gioco </a:t>
            </a:r>
            <a:r>
              <a:rPr lang="it-IT" sz="3300" dirty="0" err="1"/>
              <a:t>Lights</a:t>
            </a:r>
            <a:r>
              <a:rPr lang="it-IT" sz="3300" dirty="0"/>
              <a:t> ON</a:t>
            </a:r>
          </a:p>
        </p:txBody>
      </p:sp>
    </p:spTree>
    <p:extLst>
      <p:ext uri="{BB962C8B-B14F-4D97-AF65-F5344CB8AC3E}">
        <p14:creationId xmlns:p14="http://schemas.microsoft.com/office/powerpoint/2010/main" val="202298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100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2000" fill="hold"/>
                                        <p:tgtEl>
                                          <p:spTgt spid="2050"/>
                                        </p:tgtEl>
                                        <p:attrNameLst>
                                          <p:attrName>ppt_x</p:attrName>
                                        </p:attrNameLst>
                                      </p:cBhvr>
                                      <p:tavLst>
                                        <p:tav tm="0">
                                          <p:val>
                                            <p:strVal val="1+#ppt_w/2"/>
                                          </p:val>
                                        </p:tav>
                                        <p:tav tm="100000">
                                          <p:val>
                                            <p:strVal val="#ppt_x"/>
                                          </p:val>
                                        </p:tav>
                                      </p:tavLst>
                                    </p:anim>
                                    <p:anim calcmode="lin" valueType="num">
                                      <p:cBhvr additive="base">
                                        <p:cTn id="8" dur="2000" fill="hold"/>
                                        <p:tgtEl>
                                          <p:spTgt spid="2050"/>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100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2000" fill="hold"/>
                                        <p:tgtEl>
                                          <p:spTgt spid="16"/>
                                        </p:tgtEl>
                                        <p:attrNameLst>
                                          <p:attrName>ppt_x</p:attrName>
                                        </p:attrNameLst>
                                      </p:cBhvr>
                                      <p:tavLst>
                                        <p:tav tm="0">
                                          <p:val>
                                            <p:strVal val="1+#ppt_w/2"/>
                                          </p:val>
                                        </p:tav>
                                        <p:tav tm="100000">
                                          <p:val>
                                            <p:strVal val="#ppt_x"/>
                                          </p:val>
                                        </p:tav>
                                      </p:tavLst>
                                    </p:anim>
                                    <p:anim calcmode="lin" valueType="num">
                                      <p:cBhvr additive="base">
                                        <p:cTn id="12" dur="2000" fill="hold"/>
                                        <p:tgtEl>
                                          <p:spTgt spid="16"/>
                                        </p:tgtEl>
                                        <p:attrNameLst>
                                          <p:attrName>ppt_y</p:attrName>
                                        </p:attrNameLst>
                                      </p:cBhvr>
                                      <p:tavLst>
                                        <p:tav tm="0">
                                          <p:val>
                                            <p:strVal val="#ppt_y"/>
                                          </p:val>
                                        </p:tav>
                                        <p:tav tm="100000">
                                          <p:val>
                                            <p:strVal val="#ppt_y"/>
                                          </p:val>
                                        </p:tav>
                                      </p:tavLst>
                                    </p:anim>
                                  </p:childTnLst>
                                </p:cTn>
                              </p:par>
                            </p:childTnLst>
                          </p:cTn>
                        </p:par>
                        <p:par>
                          <p:cTn id="13" fill="hold">
                            <p:stCondLst>
                              <p:cond delay="3000"/>
                            </p:stCondLst>
                            <p:childTnLst>
                              <p:par>
                                <p:cTn id="14" presetID="26"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80">
                                          <p:stCondLst>
                                            <p:cond delay="0"/>
                                          </p:stCondLst>
                                        </p:cTn>
                                        <p:tgtEl>
                                          <p:spTgt spid="11"/>
                                        </p:tgtEl>
                                      </p:cBhvr>
                                    </p:animEffect>
                                    <p:anim calcmode="lin" valueType="num">
                                      <p:cBhvr>
                                        <p:cTn id="17"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2" dur="26">
                                          <p:stCondLst>
                                            <p:cond delay="650"/>
                                          </p:stCondLst>
                                        </p:cTn>
                                        <p:tgtEl>
                                          <p:spTgt spid="11"/>
                                        </p:tgtEl>
                                      </p:cBhvr>
                                      <p:to x="100000" y="60000"/>
                                    </p:animScale>
                                    <p:animScale>
                                      <p:cBhvr>
                                        <p:cTn id="23" dur="166" decel="50000">
                                          <p:stCondLst>
                                            <p:cond delay="676"/>
                                          </p:stCondLst>
                                        </p:cTn>
                                        <p:tgtEl>
                                          <p:spTgt spid="11"/>
                                        </p:tgtEl>
                                      </p:cBhvr>
                                      <p:to x="100000" y="100000"/>
                                    </p:animScale>
                                    <p:animScale>
                                      <p:cBhvr>
                                        <p:cTn id="24" dur="26">
                                          <p:stCondLst>
                                            <p:cond delay="1312"/>
                                          </p:stCondLst>
                                        </p:cTn>
                                        <p:tgtEl>
                                          <p:spTgt spid="11"/>
                                        </p:tgtEl>
                                      </p:cBhvr>
                                      <p:to x="100000" y="80000"/>
                                    </p:animScale>
                                    <p:animScale>
                                      <p:cBhvr>
                                        <p:cTn id="25" dur="166" decel="50000">
                                          <p:stCondLst>
                                            <p:cond delay="1338"/>
                                          </p:stCondLst>
                                        </p:cTn>
                                        <p:tgtEl>
                                          <p:spTgt spid="11"/>
                                        </p:tgtEl>
                                      </p:cBhvr>
                                      <p:to x="100000" y="100000"/>
                                    </p:animScale>
                                    <p:animScale>
                                      <p:cBhvr>
                                        <p:cTn id="26" dur="26">
                                          <p:stCondLst>
                                            <p:cond delay="1642"/>
                                          </p:stCondLst>
                                        </p:cTn>
                                        <p:tgtEl>
                                          <p:spTgt spid="11"/>
                                        </p:tgtEl>
                                      </p:cBhvr>
                                      <p:to x="100000" y="90000"/>
                                    </p:animScale>
                                    <p:animScale>
                                      <p:cBhvr>
                                        <p:cTn id="27" dur="166" decel="50000">
                                          <p:stCondLst>
                                            <p:cond delay="1668"/>
                                          </p:stCondLst>
                                        </p:cTn>
                                        <p:tgtEl>
                                          <p:spTgt spid="11"/>
                                        </p:tgtEl>
                                      </p:cBhvr>
                                      <p:to x="100000" y="100000"/>
                                    </p:animScale>
                                    <p:animScale>
                                      <p:cBhvr>
                                        <p:cTn id="28" dur="26">
                                          <p:stCondLst>
                                            <p:cond delay="1808"/>
                                          </p:stCondLst>
                                        </p:cTn>
                                        <p:tgtEl>
                                          <p:spTgt spid="11"/>
                                        </p:tgtEl>
                                      </p:cBhvr>
                                      <p:to x="100000" y="95000"/>
                                    </p:animScale>
                                    <p:animScale>
                                      <p:cBhvr>
                                        <p:cTn id="29" dur="166" decel="50000">
                                          <p:stCondLst>
                                            <p:cond delay="1834"/>
                                          </p:stCondLst>
                                        </p:cTn>
                                        <p:tgtEl>
                                          <p:spTgt spid="11"/>
                                        </p:tgtEl>
                                      </p:cBhvr>
                                      <p:to x="100000" y="100000"/>
                                    </p:animScale>
                                  </p:childTnLst>
                                </p:cTn>
                              </p:par>
                            </p:childTnLst>
                          </p:cTn>
                        </p:par>
                        <p:par>
                          <p:cTn id="30" fill="hold">
                            <p:stCondLst>
                              <p:cond delay="5000"/>
                            </p:stCondLst>
                            <p:childTnLst>
                              <p:par>
                                <p:cTn id="31" presetID="53" presetClass="entr" presetSubtype="16" repeatCount="5000" fill="hold" nodeType="after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300" fill="hold"/>
                                        <p:tgtEl>
                                          <p:spTgt spid="11"/>
                                        </p:tgtEl>
                                        <p:attrNameLst>
                                          <p:attrName>ppt_w</p:attrName>
                                        </p:attrNameLst>
                                      </p:cBhvr>
                                      <p:tavLst>
                                        <p:tav tm="0">
                                          <p:val>
                                            <p:fltVal val="0"/>
                                          </p:val>
                                        </p:tav>
                                        <p:tav tm="100000">
                                          <p:val>
                                            <p:strVal val="#ppt_w"/>
                                          </p:val>
                                        </p:tav>
                                      </p:tavLst>
                                    </p:anim>
                                    <p:anim calcmode="lin" valueType="num">
                                      <p:cBhvr>
                                        <p:cTn id="34" dur="300" fill="hold"/>
                                        <p:tgtEl>
                                          <p:spTgt spid="11"/>
                                        </p:tgtEl>
                                        <p:attrNameLst>
                                          <p:attrName>ppt_h</p:attrName>
                                        </p:attrNameLst>
                                      </p:cBhvr>
                                      <p:tavLst>
                                        <p:tav tm="0">
                                          <p:val>
                                            <p:fltVal val="0"/>
                                          </p:val>
                                        </p:tav>
                                        <p:tav tm="100000">
                                          <p:val>
                                            <p:strVal val="#ppt_h"/>
                                          </p:val>
                                        </p:tav>
                                      </p:tavLst>
                                    </p:anim>
                                    <p:animEffect transition="in" filter="fade">
                                      <p:cBhvr>
                                        <p:cTn id="35" dur="300"/>
                                        <p:tgtEl>
                                          <p:spTgt spid="11"/>
                                        </p:tgtEl>
                                      </p:cBhvr>
                                    </p:animEffect>
                                  </p:childTnLst>
                                </p:cTn>
                              </p:par>
                              <p:par>
                                <p:cTn id="36" presetID="10" presetClass="entr" presetSubtype="0" fill="hold" nodeType="withEffect">
                                  <p:stCondLst>
                                    <p:cond delay="50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1000"/>
                                        <p:tgtEl>
                                          <p:spTgt spid="15"/>
                                        </p:tgtEl>
                                      </p:cBhvr>
                                    </p:animEffect>
                                  </p:childTnLst>
                                </p:cTn>
                              </p:par>
                              <p:par>
                                <p:cTn id="39" presetID="53" presetClass="entr" presetSubtype="16" fill="hold" nodeType="withEffect">
                                  <p:stCondLst>
                                    <p:cond delay="500"/>
                                  </p:stCondLst>
                                  <p:childTnLst>
                                    <p:set>
                                      <p:cBhvr>
                                        <p:cTn id="40" dur="1" fill="hold">
                                          <p:stCondLst>
                                            <p:cond delay="0"/>
                                          </p:stCondLst>
                                        </p:cTn>
                                        <p:tgtEl>
                                          <p:spTgt spid="15"/>
                                        </p:tgtEl>
                                        <p:attrNameLst>
                                          <p:attrName>style.visibility</p:attrName>
                                        </p:attrNameLst>
                                      </p:cBhvr>
                                      <p:to>
                                        <p:strVal val="visible"/>
                                      </p:to>
                                    </p:set>
                                    <p:anim calcmode="lin" valueType="num">
                                      <p:cBhvr>
                                        <p:cTn id="41" dur="1000" fill="hold"/>
                                        <p:tgtEl>
                                          <p:spTgt spid="15"/>
                                        </p:tgtEl>
                                        <p:attrNameLst>
                                          <p:attrName>ppt_w</p:attrName>
                                        </p:attrNameLst>
                                      </p:cBhvr>
                                      <p:tavLst>
                                        <p:tav tm="0">
                                          <p:val>
                                            <p:fltVal val="0"/>
                                          </p:val>
                                        </p:tav>
                                        <p:tav tm="100000">
                                          <p:val>
                                            <p:strVal val="#ppt_w"/>
                                          </p:val>
                                        </p:tav>
                                      </p:tavLst>
                                    </p:anim>
                                    <p:anim calcmode="lin" valueType="num">
                                      <p:cBhvr>
                                        <p:cTn id="42" dur="1000" fill="hold"/>
                                        <p:tgtEl>
                                          <p:spTgt spid="15"/>
                                        </p:tgtEl>
                                        <p:attrNameLst>
                                          <p:attrName>ppt_h</p:attrName>
                                        </p:attrNameLst>
                                      </p:cBhvr>
                                      <p:tavLst>
                                        <p:tav tm="0">
                                          <p:val>
                                            <p:fltVal val="0"/>
                                          </p:val>
                                        </p:tav>
                                        <p:tav tm="100000">
                                          <p:val>
                                            <p:strVal val="#ppt_h"/>
                                          </p:val>
                                        </p:tav>
                                      </p:tavLst>
                                    </p:anim>
                                    <p:animEffect transition="in" filter="fade">
                                      <p:cBhvr>
                                        <p:cTn id="43" dur="1000"/>
                                        <p:tgtEl>
                                          <p:spTgt spid="15"/>
                                        </p:tgtEl>
                                      </p:cBhvr>
                                    </p:animEffect>
                                  </p:childTnLst>
                                </p:cTn>
                              </p:par>
                            </p:childTnLst>
                          </p:cTn>
                        </p:par>
                        <p:par>
                          <p:cTn id="44" fill="hold">
                            <p:stCondLst>
                              <p:cond delay="6500"/>
                            </p:stCondLst>
                            <p:childTnLst>
                              <p:par>
                                <p:cTn id="45" presetID="10" presetClass="exit" presetSubtype="0" fill="hold" nodeType="afterEffect">
                                  <p:stCondLst>
                                    <p:cond delay="0"/>
                                  </p:stCondLst>
                                  <p:childTnLst>
                                    <p:animEffect transition="out" filter="fade">
                                      <p:cBhvr>
                                        <p:cTn id="46" dur="1000"/>
                                        <p:tgtEl>
                                          <p:spTgt spid="15"/>
                                        </p:tgtEl>
                                      </p:cBhvr>
                                    </p:animEffect>
                                    <p:set>
                                      <p:cBhvr>
                                        <p:cTn id="47" dur="1" fill="hold">
                                          <p:stCondLst>
                                            <p:cond delay="999"/>
                                          </p:stCondLst>
                                        </p:cTn>
                                        <p:tgtEl>
                                          <p:spTgt spid="15"/>
                                        </p:tgtEl>
                                        <p:attrNameLst>
                                          <p:attrName>style.visibility</p:attrName>
                                        </p:attrNameLst>
                                      </p:cBhvr>
                                      <p:to>
                                        <p:strVal val="hidden"/>
                                      </p:to>
                                    </p:set>
                                  </p:childTnLst>
                                </p:cTn>
                              </p:par>
                              <p:par>
                                <p:cTn id="48" presetID="6" presetClass="emph" presetSubtype="0" fill="hold" nodeType="withEffect">
                                  <p:stCondLst>
                                    <p:cond delay="0"/>
                                  </p:stCondLst>
                                  <p:childTnLst>
                                    <p:animScale>
                                      <p:cBhvr>
                                        <p:cTn id="49" dur="1000" fill="hold"/>
                                        <p:tgtEl>
                                          <p:spTgt spid="1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C:\Users\dor\Desktop\BG-Ti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16667" t="2857" r="16667" b="22125"/>
          <a:stretch/>
        </p:blipFill>
        <p:spPr bwMode="auto">
          <a:xfrm>
            <a:off x="1" y="1"/>
            <a:ext cx="12192000" cy="68595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2" descr="C:\Users\dor\Desktop\New Assets\Cubes\Block.png"/>
          <p:cNvPicPr>
            <a:picLocks noChangeAspect="1" noChangeArrowheads="1"/>
          </p:cNvPicPr>
          <p:nvPr/>
        </p:nvPicPr>
        <p:blipFill rotWithShape="1">
          <a:blip r:embed="rId5">
            <a:duotone>
              <a:schemeClr val="accent4">
                <a:shade val="45000"/>
                <a:satMod val="135000"/>
              </a:schemeClr>
              <a:prstClr val="white"/>
            </a:duotone>
            <a:extLst>
              <a:ext uri="{28A0092B-C50C-407E-A947-70E740481C1C}">
                <a14:useLocalDpi xmlns:a14="http://schemas.microsoft.com/office/drawing/2010/main" val="0"/>
              </a:ext>
            </a:extLst>
          </a:blip>
          <a:srcRect l="26647" b="60346"/>
          <a:stretch/>
        </p:blipFill>
        <p:spPr bwMode="auto">
          <a:xfrm rot="10800000" flipH="1">
            <a:off x="-1" y="0"/>
            <a:ext cx="5502831" cy="1020672"/>
          </a:xfrm>
          <a:prstGeom prst="rect">
            <a:avLst/>
          </a:prstGeom>
          <a:noFill/>
          <a:extLst>
            <a:ext uri="{909E8E84-426E-40dd-AFC4-6F175D3DCCD1}">
              <a14:hiddenFill xmlns:a14="http://schemas.microsoft.com/office/drawing/2010/main" xmlns="">
                <a:solidFill>
                  <a:srgbClr val="FFFFFF"/>
                </a:solidFill>
              </a14:hiddenFill>
            </a:ext>
          </a:extLst>
        </p:spPr>
      </p:pic>
      <p:sp>
        <p:nvSpPr>
          <p:cNvPr id="8" name="מלבן 7"/>
          <p:cNvSpPr/>
          <p:nvPr/>
        </p:nvSpPr>
        <p:spPr>
          <a:xfrm>
            <a:off x="214412" y="74033"/>
            <a:ext cx="4308157" cy="646331"/>
          </a:xfrm>
          <a:prstGeom prst="rect">
            <a:avLst/>
          </a:prstGeom>
        </p:spPr>
        <p:txBody>
          <a:bodyPr wrap="square">
            <a:spAutoFit/>
          </a:bodyPr>
          <a:lstStyle/>
          <a:p>
            <a:pPr algn="l" rtl="0"/>
            <a:r>
              <a:rPr lang="it-IT" sz="3600" b="1" dirty="0">
                <a:solidFill>
                  <a:schemeClr val="bg1"/>
                </a:solidFill>
                <a:effectLst>
                  <a:outerShdw blurRad="38100" dist="38100" dir="2700000" algn="tl">
                    <a:srgbClr val="000000">
                      <a:alpha val="43137"/>
                    </a:srgbClr>
                  </a:outerShdw>
                </a:effectLst>
                <a:ea typeface="Open Sans" panose="020B0606030504020204" pitchFamily="34" charset="0"/>
                <a:cs typeface="Open Sans" panose="020B0606030504020204" pitchFamily="34" charset="0"/>
              </a:rPr>
              <a:t>Dopo aver giocato…</a:t>
            </a:r>
            <a:endParaRPr lang="it-IT" sz="3600" b="1" dirty="0">
              <a:solidFill>
                <a:schemeClr val="bg1"/>
              </a:solidFill>
              <a:effectLst>
                <a:outerShdw blurRad="38100" dist="38100" dir="2700000" algn="tl">
                  <a:srgbClr val="000000">
                    <a:alpha val="43137"/>
                  </a:srgbClr>
                </a:outerShdw>
              </a:effectLst>
              <a:ea typeface="Open Sans" panose="020B0606030504020204" pitchFamily="34" charset="0"/>
            </a:endParaRPr>
          </a:p>
        </p:txBody>
      </p:sp>
      <p:sp>
        <p:nvSpPr>
          <p:cNvPr id="21" name="TextBox 20">
            <a:extLst>
              <a:ext uri="{FF2B5EF4-FFF2-40B4-BE49-F238E27FC236}">
                <a16:creationId xmlns:a16="http://schemas.microsoft.com/office/drawing/2014/main" id="{CFDA3D77-645B-40EA-B25B-91831B717B73}"/>
              </a:ext>
            </a:extLst>
          </p:cNvPr>
          <p:cNvSpPr txBox="1"/>
          <p:nvPr/>
        </p:nvSpPr>
        <p:spPr>
          <a:xfrm rot="58826">
            <a:off x="379643" y="5082864"/>
            <a:ext cx="5457014" cy="1015663"/>
          </a:xfrm>
          <a:prstGeom prst="rect">
            <a:avLst/>
          </a:prstGeom>
          <a:solidFill>
            <a:srgbClr val="F9D445"/>
          </a:solidFill>
          <a:ln w="19050">
            <a:solidFill>
              <a:srgbClr val="000000">
                <a:alpha val="25098"/>
              </a:srgbClr>
            </a:solidFill>
          </a:ln>
          <a:effectLst>
            <a:outerShdw blurRad="50800" dist="38100" dir="5400000" algn="t" rotWithShape="0">
              <a:prstClr val="black">
                <a:alpha val="40000"/>
              </a:prstClr>
            </a:outerShdw>
          </a:effectLst>
        </p:spPr>
        <p:txBody>
          <a:bodyPr wrap="square" anchor="ctr">
            <a:spAutoFit/>
          </a:bodyPr>
          <a:lstStyle>
            <a:defPPr>
              <a:defRPr lang="he-IL"/>
            </a:defPPr>
            <a:lvl1pPr algn="ctr">
              <a:defRPr sz="2000" b="1"/>
            </a:lvl1pPr>
          </a:lstStyle>
          <a:p>
            <a:pPr rtl="0"/>
            <a:r>
              <a:rPr lang="it-IT" dirty="0"/>
              <a:t>Come si può collegare questa strategia al concetto di “àncora” che abbiamo menzionato all’inizio della lezione?</a:t>
            </a:r>
          </a:p>
        </p:txBody>
      </p:sp>
      <p:sp>
        <p:nvSpPr>
          <p:cNvPr id="22" name="TextBox 21">
            <a:extLst>
              <a:ext uri="{FF2B5EF4-FFF2-40B4-BE49-F238E27FC236}">
                <a16:creationId xmlns:a16="http://schemas.microsoft.com/office/drawing/2014/main" id="{B2488D7D-A7A9-43E1-A4A5-E235BBC4184F}"/>
              </a:ext>
            </a:extLst>
          </p:cNvPr>
          <p:cNvSpPr txBox="1"/>
          <p:nvPr/>
        </p:nvSpPr>
        <p:spPr>
          <a:xfrm rot="21560198">
            <a:off x="606354" y="3970420"/>
            <a:ext cx="4162187" cy="707886"/>
          </a:xfrm>
          <a:prstGeom prst="rect">
            <a:avLst/>
          </a:prstGeom>
          <a:solidFill>
            <a:srgbClr val="ECAA06"/>
          </a:solidFill>
          <a:ln w="19050">
            <a:solidFill>
              <a:srgbClr val="000000">
                <a:alpha val="25098"/>
              </a:srgbClr>
            </a:solidFill>
          </a:ln>
          <a:effectLst>
            <a:outerShdw blurRad="50800" dist="38100" dir="5400000" algn="t" rotWithShape="0">
              <a:prstClr val="black">
                <a:alpha val="40000"/>
              </a:prstClr>
            </a:outerShdw>
          </a:effectLst>
        </p:spPr>
        <p:txBody>
          <a:bodyPr wrap="square" anchor="ctr">
            <a:spAutoFit/>
          </a:bodyPr>
          <a:lstStyle>
            <a:defPPr>
              <a:defRPr lang="en-US"/>
            </a:defPPr>
            <a:lvl1pPr algn="ctr">
              <a:defRPr sz="2000" b="1"/>
            </a:lvl1pPr>
          </a:lstStyle>
          <a:p>
            <a:pPr rtl="0"/>
            <a:r>
              <a:rPr lang="it-IT" dirty="0"/>
              <a:t>Cosa vi ha aiutato a decidere come piazzare i bulbi?</a:t>
            </a:r>
          </a:p>
        </p:txBody>
      </p:sp>
      <p:sp>
        <p:nvSpPr>
          <p:cNvPr id="23" name="TextBox 22">
            <a:extLst>
              <a:ext uri="{FF2B5EF4-FFF2-40B4-BE49-F238E27FC236}">
                <a16:creationId xmlns:a16="http://schemas.microsoft.com/office/drawing/2014/main" id="{CE3E3A42-0E4A-4DAE-A642-801A332501BF}"/>
              </a:ext>
            </a:extLst>
          </p:cNvPr>
          <p:cNvSpPr txBox="1"/>
          <p:nvPr/>
        </p:nvSpPr>
        <p:spPr>
          <a:xfrm rot="118826">
            <a:off x="821396" y="2826815"/>
            <a:ext cx="3188129" cy="707886"/>
          </a:xfrm>
          <a:prstGeom prst="rect">
            <a:avLst/>
          </a:prstGeom>
          <a:solidFill>
            <a:srgbClr val="F9D445"/>
          </a:solidFill>
          <a:ln w="19050">
            <a:solidFill>
              <a:srgbClr val="000000">
                <a:alpha val="25098"/>
              </a:srgbClr>
            </a:solidFill>
          </a:ln>
          <a:effectLst>
            <a:outerShdw blurRad="50800" dist="38100" dir="5400000" algn="t" rotWithShape="0">
              <a:prstClr val="black">
                <a:alpha val="40000"/>
              </a:prstClr>
            </a:outerShdw>
          </a:effectLst>
        </p:spPr>
        <p:txBody>
          <a:bodyPr wrap="square" anchor="ctr">
            <a:spAutoFit/>
          </a:bodyPr>
          <a:lstStyle>
            <a:defPPr>
              <a:defRPr lang="he-IL"/>
            </a:defPPr>
            <a:lvl1pPr algn="ctr">
              <a:defRPr sz="2000" b="1"/>
            </a:lvl1pPr>
          </a:lstStyle>
          <a:p>
            <a:pPr rtl="0"/>
            <a:r>
              <a:rPr lang="it-IT" dirty="0"/>
              <a:t>Lo avete trovato facile o difficile? Perché?</a:t>
            </a:r>
          </a:p>
        </p:txBody>
      </p:sp>
      <p:sp>
        <p:nvSpPr>
          <p:cNvPr id="20" name="TextBox 19">
            <a:extLst>
              <a:ext uri="{FF2B5EF4-FFF2-40B4-BE49-F238E27FC236}">
                <a16:creationId xmlns:a16="http://schemas.microsoft.com/office/drawing/2014/main" id="{AA91F0B9-4DB8-4A78-BDEB-87985875A575}"/>
              </a:ext>
            </a:extLst>
          </p:cNvPr>
          <p:cNvSpPr txBox="1"/>
          <p:nvPr/>
        </p:nvSpPr>
        <p:spPr>
          <a:xfrm rot="21521641">
            <a:off x="1422981" y="1759713"/>
            <a:ext cx="2807408" cy="707886"/>
          </a:xfrm>
          <a:prstGeom prst="rect">
            <a:avLst/>
          </a:prstGeom>
          <a:solidFill>
            <a:srgbClr val="ECAA06"/>
          </a:solidFill>
          <a:ln w="19050">
            <a:solidFill>
              <a:srgbClr val="000000">
                <a:alpha val="25098"/>
              </a:srgbClr>
            </a:solidFill>
          </a:ln>
          <a:effectLst>
            <a:outerShdw blurRad="50800" dist="38100" dir="5400000" algn="t" rotWithShape="0">
              <a:prstClr val="black">
                <a:alpha val="40000"/>
              </a:prstClr>
            </a:outerShdw>
          </a:effectLst>
        </p:spPr>
        <p:txBody>
          <a:bodyPr wrap="square" anchor="ctr">
            <a:spAutoFit/>
          </a:bodyPr>
          <a:lstStyle>
            <a:defPPr>
              <a:defRPr lang="en-US"/>
            </a:defPPr>
            <a:lvl1pPr algn="ctr">
              <a:defRPr sz="2000" b="1"/>
            </a:lvl1pPr>
          </a:lstStyle>
          <a:p>
            <a:pPr rtl="0"/>
            <a:r>
              <a:rPr lang="it-IT" dirty="0"/>
              <a:t>Vi è piaciuto il gioco? Perché?</a:t>
            </a:r>
          </a:p>
        </p:txBody>
      </p:sp>
      <p:pic>
        <p:nvPicPr>
          <p:cNvPr id="13" name="Picture 2" descr="C:\Users\dor\Desktop\00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6948" y="1292491"/>
            <a:ext cx="7531342" cy="4763499"/>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Picture 3" descr="C:\Users\dor\Desktop\0003.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4045" y="1381628"/>
            <a:ext cx="7430571" cy="4699762"/>
          </a:xfrm>
          <a:prstGeom prst="rect">
            <a:avLst/>
          </a:prstGeom>
          <a:noFill/>
          <a:effectLst>
            <a:outerShdw blurRad="254000" dist="38100" dir="8100000" algn="tr" rotWithShape="0">
              <a:schemeClr val="tx1">
                <a:alpha val="75000"/>
              </a:scheme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84443147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400"/>
                                            <p:tgtEl>
                                              <p:spTgt spid="12"/>
                                            </p:tgtEl>
                                          </p:cBhvr>
                                        </p:animEffect>
                                      </p:childTnLst>
                                    </p:cTn>
                                  </p:par>
                                  <p:par>
                                    <p:cTn id="8" presetID="53" presetClass="entr" presetSubtype="1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1200" fill="hold"/>
                                            <p:tgtEl>
                                              <p:spTgt spid="13"/>
                                            </p:tgtEl>
                                            <p:attrNameLst>
                                              <p:attrName>ppt_w</p:attrName>
                                            </p:attrNameLst>
                                          </p:cBhvr>
                                          <p:tavLst>
                                            <p:tav tm="0">
                                              <p:val>
                                                <p:fltVal val="0"/>
                                              </p:val>
                                            </p:tav>
                                            <p:tav tm="100000">
                                              <p:val>
                                                <p:strVal val="#ppt_w"/>
                                              </p:val>
                                            </p:tav>
                                          </p:tavLst>
                                        </p:anim>
                                        <p:anim calcmode="lin" valueType="num">
                                          <p:cBhvr>
                                            <p:cTn id="11" dur="1200" fill="hold"/>
                                            <p:tgtEl>
                                              <p:spTgt spid="13"/>
                                            </p:tgtEl>
                                            <p:attrNameLst>
                                              <p:attrName>ppt_h</p:attrName>
                                            </p:attrNameLst>
                                          </p:cBhvr>
                                          <p:tavLst>
                                            <p:tav tm="0">
                                              <p:val>
                                                <p:fltVal val="0"/>
                                              </p:val>
                                            </p:tav>
                                            <p:tav tm="100000">
                                              <p:val>
                                                <p:strVal val="#ppt_h"/>
                                              </p:val>
                                            </p:tav>
                                          </p:tavLst>
                                        </p:anim>
                                        <p:animEffect transition="in" filter="fade">
                                          <p:cBhvr>
                                            <p:cTn id="12" dur="12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childTnLst>
                                    </p:cTn>
                                  </p:par>
                                  <p:par>
                                    <p:cTn id="16" presetID="32" presetClass="emph" presetSubtype="0" fill="hold" nodeType="withEffect">
                                      <p:stCondLst>
                                        <p:cond delay="1100"/>
                                      </p:stCondLst>
                                      <p:childTnLst>
                                        <p:animRot by="120000">
                                          <p:cBhvr>
                                            <p:cTn id="17" dur="30" fill="hold">
                                              <p:stCondLst>
                                                <p:cond delay="0"/>
                                              </p:stCondLst>
                                            </p:cTn>
                                            <p:tgtEl>
                                              <p:spTgt spid="13"/>
                                            </p:tgtEl>
                                            <p:attrNameLst>
                                              <p:attrName>r</p:attrName>
                                            </p:attrNameLst>
                                          </p:cBhvr>
                                        </p:animRot>
                                        <p:animRot by="-240000">
                                          <p:cBhvr>
                                            <p:cTn id="18" dur="60" fill="hold">
                                              <p:stCondLst>
                                                <p:cond delay="60"/>
                                              </p:stCondLst>
                                            </p:cTn>
                                            <p:tgtEl>
                                              <p:spTgt spid="13"/>
                                            </p:tgtEl>
                                            <p:attrNameLst>
                                              <p:attrName>r</p:attrName>
                                            </p:attrNameLst>
                                          </p:cBhvr>
                                        </p:animRot>
                                        <p:animRot by="240000">
                                          <p:cBhvr>
                                            <p:cTn id="19" dur="60" fill="hold">
                                              <p:stCondLst>
                                                <p:cond delay="120"/>
                                              </p:stCondLst>
                                            </p:cTn>
                                            <p:tgtEl>
                                              <p:spTgt spid="13"/>
                                            </p:tgtEl>
                                            <p:attrNameLst>
                                              <p:attrName>r</p:attrName>
                                            </p:attrNameLst>
                                          </p:cBhvr>
                                        </p:animRot>
                                        <p:animRot by="-240000">
                                          <p:cBhvr>
                                            <p:cTn id="20" dur="60" fill="hold">
                                              <p:stCondLst>
                                                <p:cond delay="180"/>
                                              </p:stCondLst>
                                            </p:cTn>
                                            <p:tgtEl>
                                              <p:spTgt spid="13"/>
                                            </p:tgtEl>
                                            <p:attrNameLst>
                                              <p:attrName>r</p:attrName>
                                            </p:attrNameLst>
                                          </p:cBhvr>
                                        </p:animRot>
                                        <p:animRot by="120000">
                                          <p:cBhvr>
                                            <p:cTn id="21" dur="60" fill="hold">
                                              <p:stCondLst>
                                                <p:cond delay="240"/>
                                              </p:stCondLst>
                                            </p:cTn>
                                            <p:tgtEl>
                                              <p:spTgt spid="13"/>
                                            </p:tgtEl>
                                            <p:attrNameLst>
                                              <p:attrName>r</p:attrName>
                                            </p:attrNameLst>
                                          </p:cBhvr>
                                        </p:animRot>
                                      </p:childTnLst>
                                    </p:cTn>
                                  </p:par>
                                  <p:par>
                                    <p:cTn id="22" presetID="2" presetClass="entr" presetSubtype="8" fill="hold" grpId="0" nodeType="withEffect" p14:presetBounceEnd="70000">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14:bounceEnd="70000">
                                          <p:cBhvr additive="base">
                                            <p:cTn id="24" dur="1000" fill="hold"/>
                                            <p:tgtEl>
                                              <p:spTgt spid="20"/>
                                            </p:tgtEl>
                                            <p:attrNameLst>
                                              <p:attrName>ppt_x</p:attrName>
                                            </p:attrNameLst>
                                          </p:cBhvr>
                                          <p:tavLst>
                                            <p:tav tm="0">
                                              <p:val>
                                                <p:strVal val="0-#ppt_w/2"/>
                                              </p:val>
                                            </p:tav>
                                            <p:tav tm="100000">
                                              <p:val>
                                                <p:strVal val="#ppt_x"/>
                                              </p:val>
                                            </p:tav>
                                          </p:tavLst>
                                        </p:anim>
                                        <p:anim calcmode="lin" valueType="num" p14:bounceEnd="70000">
                                          <p:cBhvr additive="base">
                                            <p:cTn id="25" dur="1000" fill="hold"/>
                                            <p:tgtEl>
                                              <p:spTgt spid="20"/>
                                            </p:tgtEl>
                                            <p:attrNameLst>
                                              <p:attrName>ppt_y</p:attrName>
                                            </p:attrNameLst>
                                          </p:cBhvr>
                                          <p:tavLst>
                                            <p:tav tm="0">
                                              <p:val>
                                                <p:strVal val="#ppt_y"/>
                                              </p:val>
                                            </p:tav>
                                            <p:tav tm="100000">
                                              <p:val>
                                                <p:strVal val="#ppt_y"/>
                                              </p:val>
                                            </p:tav>
                                          </p:tavLst>
                                        </p:anim>
                                      </p:childTnLst>
                                    </p:cTn>
                                  </p:par>
                                  <p:par>
                                    <p:cTn id="26" presetID="2" presetClass="entr" presetSubtype="8" fill="hold" grpId="0" nodeType="withEffect" p14:presetBounceEnd="70000">
                                      <p:stCondLst>
                                        <p:cond delay="400"/>
                                      </p:stCondLst>
                                      <p:childTnLst>
                                        <p:set>
                                          <p:cBhvr>
                                            <p:cTn id="27" dur="1" fill="hold">
                                              <p:stCondLst>
                                                <p:cond delay="0"/>
                                              </p:stCondLst>
                                            </p:cTn>
                                            <p:tgtEl>
                                              <p:spTgt spid="23"/>
                                            </p:tgtEl>
                                            <p:attrNameLst>
                                              <p:attrName>style.visibility</p:attrName>
                                            </p:attrNameLst>
                                          </p:cBhvr>
                                          <p:to>
                                            <p:strVal val="visible"/>
                                          </p:to>
                                        </p:set>
                                        <p:anim calcmode="lin" valueType="num" p14:bounceEnd="70000">
                                          <p:cBhvr additive="base">
                                            <p:cTn id="28" dur="1000" fill="hold"/>
                                            <p:tgtEl>
                                              <p:spTgt spid="23"/>
                                            </p:tgtEl>
                                            <p:attrNameLst>
                                              <p:attrName>ppt_x</p:attrName>
                                            </p:attrNameLst>
                                          </p:cBhvr>
                                          <p:tavLst>
                                            <p:tav tm="0">
                                              <p:val>
                                                <p:strVal val="0-#ppt_w/2"/>
                                              </p:val>
                                            </p:tav>
                                            <p:tav tm="100000">
                                              <p:val>
                                                <p:strVal val="#ppt_x"/>
                                              </p:val>
                                            </p:tav>
                                          </p:tavLst>
                                        </p:anim>
                                        <p:anim calcmode="lin" valueType="num" p14:bounceEnd="70000">
                                          <p:cBhvr additive="base">
                                            <p:cTn id="29" dur="1000" fill="hold"/>
                                            <p:tgtEl>
                                              <p:spTgt spid="23"/>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14:presetBounceEnd="70000">
                                      <p:stCondLst>
                                        <p:cond delay="800"/>
                                      </p:stCondLst>
                                      <p:childTnLst>
                                        <p:set>
                                          <p:cBhvr>
                                            <p:cTn id="31" dur="1" fill="hold">
                                              <p:stCondLst>
                                                <p:cond delay="0"/>
                                              </p:stCondLst>
                                            </p:cTn>
                                            <p:tgtEl>
                                              <p:spTgt spid="22"/>
                                            </p:tgtEl>
                                            <p:attrNameLst>
                                              <p:attrName>style.visibility</p:attrName>
                                            </p:attrNameLst>
                                          </p:cBhvr>
                                          <p:to>
                                            <p:strVal val="visible"/>
                                          </p:to>
                                        </p:set>
                                        <p:anim calcmode="lin" valueType="num" p14:bounceEnd="70000">
                                          <p:cBhvr additive="base">
                                            <p:cTn id="32" dur="1000" fill="hold"/>
                                            <p:tgtEl>
                                              <p:spTgt spid="22"/>
                                            </p:tgtEl>
                                            <p:attrNameLst>
                                              <p:attrName>ppt_x</p:attrName>
                                            </p:attrNameLst>
                                          </p:cBhvr>
                                          <p:tavLst>
                                            <p:tav tm="0">
                                              <p:val>
                                                <p:strVal val="0-#ppt_w/2"/>
                                              </p:val>
                                            </p:tav>
                                            <p:tav tm="100000">
                                              <p:val>
                                                <p:strVal val="#ppt_x"/>
                                              </p:val>
                                            </p:tav>
                                          </p:tavLst>
                                        </p:anim>
                                        <p:anim calcmode="lin" valueType="num" p14:bounceEnd="70000">
                                          <p:cBhvr additive="base">
                                            <p:cTn id="33" dur="1000" fill="hold"/>
                                            <p:tgtEl>
                                              <p:spTgt spid="22"/>
                                            </p:tgtEl>
                                            <p:attrNameLst>
                                              <p:attrName>ppt_y</p:attrName>
                                            </p:attrNameLst>
                                          </p:cBhvr>
                                          <p:tavLst>
                                            <p:tav tm="0">
                                              <p:val>
                                                <p:strVal val="#ppt_y"/>
                                              </p:val>
                                            </p:tav>
                                            <p:tav tm="100000">
                                              <p:val>
                                                <p:strVal val="#ppt_y"/>
                                              </p:val>
                                            </p:tav>
                                          </p:tavLst>
                                        </p:anim>
                                      </p:childTnLst>
                                    </p:cTn>
                                  </p:par>
                                  <p:par>
                                    <p:cTn id="34" presetID="2" presetClass="entr" presetSubtype="8" fill="hold" grpId="0" nodeType="withEffect" p14:presetBounceEnd="70000">
                                      <p:stCondLst>
                                        <p:cond delay="1300"/>
                                      </p:stCondLst>
                                      <p:childTnLst>
                                        <p:set>
                                          <p:cBhvr>
                                            <p:cTn id="35" dur="1" fill="hold">
                                              <p:stCondLst>
                                                <p:cond delay="0"/>
                                              </p:stCondLst>
                                            </p:cTn>
                                            <p:tgtEl>
                                              <p:spTgt spid="21"/>
                                            </p:tgtEl>
                                            <p:attrNameLst>
                                              <p:attrName>style.visibility</p:attrName>
                                            </p:attrNameLst>
                                          </p:cBhvr>
                                          <p:to>
                                            <p:strVal val="visible"/>
                                          </p:to>
                                        </p:set>
                                        <p:anim calcmode="lin" valueType="num" p14:bounceEnd="70000">
                                          <p:cBhvr additive="base">
                                            <p:cTn id="36" dur="1000" fill="hold"/>
                                            <p:tgtEl>
                                              <p:spTgt spid="21"/>
                                            </p:tgtEl>
                                            <p:attrNameLst>
                                              <p:attrName>ppt_x</p:attrName>
                                            </p:attrNameLst>
                                          </p:cBhvr>
                                          <p:tavLst>
                                            <p:tav tm="0">
                                              <p:val>
                                                <p:strVal val="0-#ppt_w/2"/>
                                              </p:val>
                                            </p:tav>
                                            <p:tav tm="100000">
                                              <p:val>
                                                <p:strVal val="#ppt_x"/>
                                              </p:val>
                                            </p:tav>
                                          </p:tavLst>
                                        </p:anim>
                                        <p:anim calcmode="lin" valueType="num" p14:bounceEnd="70000">
                                          <p:cBhvr additive="base">
                                            <p:cTn id="37" dur="1000" fill="hold"/>
                                            <p:tgtEl>
                                              <p:spTgt spid="21"/>
                                            </p:tgtEl>
                                            <p:attrNameLst>
                                              <p:attrName>ppt_y</p:attrName>
                                            </p:attrNameLst>
                                          </p:cBhvr>
                                          <p:tavLst>
                                            <p:tav tm="0">
                                              <p:val>
                                                <p:strVal val="#ppt_y"/>
                                              </p:val>
                                            </p:tav>
                                            <p:tav tm="100000">
                                              <p:val>
                                                <p:strVal val="#ppt_y"/>
                                              </p:val>
                                            </p:tav>
                                          </p:tavLst>
                                        </p:anim>
                                      </p:childTnLst>
                                    </p:cTn>
                                  </p:par>
                                  <p:par>
                                    <p:cTn id="38" presetID="6" presetClass="emph" presetSubtype="0" accel="50000" decel="50000" autoRev="1" fill="hold" nodeType="withEffect">
                                      <p:stCondLst>
                                        <p:cond delay="0"/>
                                      </p:stCondLst>
                                      <p:childTnLst>
                                        <p:animScale>
                                          <p:cBhvr>
                                            <p:cTn id="39" dur="1400" fill="hold"/>
                                            <p:tgtEl>
                                              <p:spTgt spid="12"/>
                                            </p:tgtEl>
                                          </p:cBhvr>
                                          <p:by x="150000" y="150000"/>
                                        </p:animScale>
                                      </p:childTnLst>
                                    </p:cTn>
                                  </p:par>
                                  <p:par>
                                    <p:cTn id="40" presetID="53" presetClass="entr" presetSubtype="16" fill="hold" nodeType="withEffect">
                                      <p:stCondLst>
                                        <p:cond delay="1300"/>
                                      </p:stCondLst>
                                      <p:childTnLst>
                                        <p:set>
                                          <p:cBhvr>
                                            <p:cTn id="41" dur="1" fill="hold">
                                              <p:stCondLst>
                                                <p:cond delay="0"/>
                                              </p:stCondLst>
                                            </p:cTn>
                                            <p:tgtEl>
                                              <p:spTgt spid="17"/>
                                            </p:tgtEl>
                                            <p:attrNameLst>
                                              <p:attrName>style.visibility</p:attrName>
                                            </p:attrNameLst>
                                          </p:cBhvr>
                                          <p:to>
                                            <p:strVal val="visible"/>
                                          </p:to>
                                        </p:set>
                                        <p:anim calcmode="lin" valueType="num">
                                          <p:cBhvr>
                                            <p:cTn id="42" dur="1100" fill="hold"/>
                                            <p:tgtEl>
                                              <p:spTgt spid="17"/>
                                            </p:tgtEl>
                                            <p:attrNameLst>
                                              <p:attrName>ppt_w</p:attrName>
                                            </p:attrNameLst>
                                          </p:cBhvr>
                                          <p:tavLst>
                                            <p:tav tm="0">
                                              <p:val>
                                                <p:fltVal val="0"/>
                                              </p:val>
                                            </p:tav>
                                            <p:tav tm="100000">
                                              <p:val>
                                                <p:strVal val="#ppt_w"/>
                                              </p:val>
                                            </p:tav>
                                          </p:tavLst>
                                        </p:anim>
                                        <p:anim calcmode="lin" valueType="num">
                                          <p:cBhvr>
                                            <p:cTn id="43" dur="1100" fill="hold"/>
                                            <p:tgtEl>
                                              <p:spTgt spid="17"/>
                                            </p:tgtEl>
                                            <p:attrNameLst>
                                              <p:attrName>ppt_h</p:attrName>
                                            </p:attrNameLst>
                                          </p:cBhvr>
                                          <p:tavLst>
                                            <p:tav tm="0">
                                              <p:val>
                                                <p:fltVal val="0"/>
                                              </p:val>
                                            </p:tav>
                                            <p:tav tm="100000">
                                              <p:val>
                                                <p:strVal val="#ppt_h"/>
                                              </p:val>
                                            </p:tav>
                                          </p:tavLst>
                                        </p:anim>
                                        <p:animEffect transition="in" filter="fade">
                                          <p:cBhvr>
                                            <p:cTn id="44" dur="1100"/>
                                            <p:tgtEl>
                                              <p:spTgt spid="17"/>
                                            </p:tgtEl>
                                          </p:cBhvr>
                                        </p:animEffect>
                                      </p:childTnLst>
                                    </p:cTn>
                                  </p:par>
                                  <p:par>
                                    <p:cTn id="45" presetID="10" presetClass="entr" presetSubtype="0" fill="hold" nodeType="withEffect">
                                      <p:stCondLst>
                                        <p:cond delay="130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childTnLst>
                                    </p:cTn>
                                  </p:par>
                                  <p:par>
                                    <p:cTn id="48" presetID="32" presetClass="emph" presetSubtype="0" fill="hold" nodeType="withEffect">
                                      <p:stCondLst>
                                        <p:cond delay="2200"/>
                                      </p:stCondLst>
                                      <p:childTnLst>
                                        <p:animRot by="120000">
                                          <p:cBhvr>
                                            <p:cTn id="49" dur="40" fill="hold">
                                              <p:stCondLst>
                                                <p:cond delay="0"/>
                                              </p:stCondLst>
                                            </p:cTn>
                                            <p:tgtEl>
                                              <p:spTgt spid="17"/>
                                            </p:tgtEl>
                                            <p:attrNameLst>
                                              <p:attrName>r</p:attrName>
                                            </p:attrNameLst>
                                          </p:cBhvr>
                                        </p:animRot>
                                        <p:animRot by="-240000">
                                          <p:cBhvr>
                                            <p:cTn id="50" dur="80" fill="hold">
                                              <p:stCondLst>
                                                <p:cond delay="80"/>
                                              </p:stCondLst>
                                            </p:cTn>
                                            <p:tgtEl>
                                              <p:spTgt spid="17"/>
                                            </p:tgtEl>
                                            <p:attrNameLst>
                                              <p:attrName>r</p:attrName>
                                            </p:attrNameLst>
                                          </p:cBhvr>
                                        </p:animRot>
                                        <p:animRot by="240000">
                                          <p:cBhvr>
                                            <p:cTn id="51" dur="80" fill="hold">
                                              <p:stCondLst>
                                                <p:cond delay="160"/>
                                              </p:stCondLst>
                                            </p:cTn>
                                            <p:tgtEl>
                                              <p:spTgt spid="17"/>
                                            </p:tgtEl>
                                            <p:attrNameLst>
                                              <p:attrName>r</p:attrName>
                                            </p:attrNameLst>
                                          </p:cBhvr>
                                        </p:animRot>
                                        <p:animRot by="-240000">
                                          <p:cBhvr>
                                            <p:cTn id="52" dur="80" fill="hold">
                                              <p:stCondLst>
                                                <p:cond delay="240"/>
                                              </p:stCondLst>
                                            </p:cTn>
                                            <p:tgtEl>
                                              <p:spTgt spid="17"/>
                                            </p:tgtEl>
                                            <p:attrNameLst>
                                              <p:attrName>r</p:attrName>
                                            </p:attrNameLst>
                                          </p:cBhvr>
                                        </p:animRot>
                                        <p:animRot by="120000">
                                          <p:cBhvr>
                                            <p:cTn id="53" dur="80" fill="hold">
                                              <p:stCondLst>
                                                <p:cond delay="32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0" grpId="0" animBg="1"/>
        </p:bldLst>
      </p:timing>
    </mc:Choice>
    <mc:Fallback xmlns="">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400"/>
                                            <p:tgtEl>
                                              <p:spTgt spid="12"/>
                                            </p:tgtEl>
                                          </p:cBhvr>
                                        </p:animEffect>
                                      </p:childTnLst>
                                    </p:cTn>
                                  </p:par>
                                  <p:par>
                                    <p:cTn id="8" presetID="53" presetClass="entr" presetSubtype="1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1200" fill="hold"/>
                                            <p:tgtEl>
                                              <p:spTgt spid="13"/>
                                            </p:tgtEl>
                                            <p:attrNameLst>
                                              <p:attrName>ppt_w</p:attrName>
                                            </p:attrNameLst>
                                          </p:cBhvr>
                                          <p:tavLst>
                                            <p:tav tm="0">
                                              <p:val>
                                                <p:fltVal val="0"/>
                                              </p:val>
                                            </p:tav>
                                            <p:tav tm="100000">
                                              <p:val>
                                                <p:strVal val="#ppt_w"/>
                                              </p:val>
                                            </p:tav>
                                          </p:tavLst>
                                        </p:anim>
                                        <p:anim calcmode="lin" valueType="num">
                                          <p:cBhvr>
                                            <p:cTn id="11" dur="1200" fill="hold"/>
                                            <p:tgtEl>
                                              <p:spTgt spid="13"/>
                                            </p:tgtEl>
                                            <p:attrNameLst>
                                              <p:attrName>ppt_h</p:attrName>
                                            </p:attrNameLst>
                                          </p:cBhvr>
                                          <p:tavLst>
                                            <p:tav tm="0">
                                              <p:val>
                                                <p:fltVal val="0"/>
                                              </p:val>
                                            </p:tav>
                                            <p:tav tm="100000">
                                              <p:val>
                                                <p:strVal val="#ppt_h"/>
                                              </p:val>
                                            </p:tav>
                                          </p:tavLst>
                                        </p:anim>
                                        <p:animEffect transition="in" filter="fade">
                                          <p:cBhvr>
                                            <p:cTn id="12" dur="12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childTnLst>
                                    </p:cTn>
                                  </p:par>
                                  <p:par>
                                    <p:cTn id="16" presetID="32" presetClass="emph" presetSubtype="0" fill="hold" nodeType="withEffect">
                                      <p:stCondLst>
                                        <p:cond delay="1100"/>
                                      </p:stCondLst>
                                      <p:childTnLst>
                                        <p:animRot by="120000">
                                          <p:cBhvr>
                                            <p:cTn id="17" dur="30" fill="hold">
                                              <p:stCondLst>
                                                <p:cond delay="0"/>
                                              </p:stCondLst>
                                            </p:cTn>
                                            <p:tgtEl>
                                              <p:spTgt spid="13"/>
                                            </p:tgtEl>
                                            <p:attrNameLst>
                                              <p:attrName>r</p:attrName>
                                            </p:attrNameLst>
                                          </p:cBhvr>
                                        </p:animRot>
                                        <p:animRot by="-240000">
                                          <p:cBhvr>
                                            <p:cTn id="18" dur="60" fill="hold">
                                              <p:stCondLst>
                                                <p:cond delay="60"/>
                                              </p:stCondLst>
                                            </p:cTn>
                                            <p:tgtEl>
                                              <p:spTgt spid="13"/>
                                            </p:tgtEl>
                                            <p:attrNameLst>
                                              <p:attrName>r</p:attrName>
                                            </p:attrNameLst>
                                          </p:cBhvr>
                                        </p:animRot>
                                        <p:animRot by="240000">
                                          <p:cBhvr>
                                            <p:cTn id="19" dur="60" fill="hold">
                                              <p:stCondLst>
                                                <p:cond delay="120"/>
                                              </p:stCondLst>
                                            </p:cTn>
                                            <p:tgtEl>
                                              <p:spTgt spid="13"/>
                                            </p:tgtEl>
                                            <p:attrNameLst>
                                              <p:attrName>r</p:attrName>
                                            </p:attrNameLst>
                                          </p:cBhvr>
                                        </p:animRot>
                                        <p:animRot by="-240000">
                                          <p:cBhvr>
                                            <p:cTn id="20" dur="60" fill="hold">
                                              <p:stCondLst>
                                                <p:cond delay="180"/>
                                              </p:stCondLst>
                                            </p:cTn>
                                            <p:tgtEl>
                                              <p:spTgt spid="13"/>
                                            </p:tgtEl>
                                            <p:attrNameLst>
                                              <p:attrName>r</p:attrName>
                                            </p:attrNameLst>
                                          </p:cBhvr>
                                        </p:animRot>
                                        <p:animRot by="120000">
                                          <p:cBhvr>
                                            <p:cTn id="21" dur="60" fill="hold">
                                              <p:stCondLst>
                                                <p:cond delay="240"/>
                                              </p:stCondLst>
                                            </p:cTn>
                                            <p:tgtEl>
                                              <p:spTgt spid="13"/>
                                            </p:tgtEl>
                                            <p:attrNameLst>
                                              <p:attrName>r</p:attrName>
                                            </p:attrNameLst>
                                          </p:cBhvr>
                                        </p:animRot>
                                      </p:childTnLst>
                                    </p:cTn>
                                  </p:par>
                                  <p:par>
                                    <p:cTn id="22" presetID="2" presetClass="entr" presetSubtype="8"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additive="base">
                                            <p:cTn id="24" dur="1000" fill="hold"/>
                                            <p:tgtEl>
                                              <p:spTgt spid="20"/>
                                            </p:tgtEl>
                                            <p:attrNameLst>
                                              <p:attrName>ppt_x</p:attrName>
                                            </p:attrNameLst>
                                          </p:cBhvr>
                                          <p:tavLst>
                                            <p:tav tm="0">
                                              <p:val>
                                                <p:strVal val="0-#ppt_w/2"/>
                                              </p:val>
                                            </p:tav>
                                            <p:tav tm="100000">
                                              <p:val>
                                                <p:strVal val="#ppt_x"/>
                                              </p:val>
                                            </p:tav>
                                          </p:tavLst>
                                        </p:anim>
                                        <p:anim calcmode="lin" valueType="num">
                                          <p:cBhvr additive="base">
                                            <p:cTn id="25" dur="1000" fill="hold"/>
                                            <p:tgtEl>
                                              <p:spTgt spid="20"/>
                                            </p:tgtEl>
                                            <p:attrNameLst>
                                              <p:attrName>ppt_y</p:attrName>
                                            </p:attrNameLst>
                                          </p:cBhvr>
                                          <p:tavLst>
                                            <p:tav tm="0">
                                              <p:val>
                                                <p:strVal val="#ppt_y"/>
                                              </p:val>
                                            </p:tav>
                                            <p:tav tm="100000">
                                              <p:val>
                                                <p:strVal val="#ppt_y"/>
                                              </p:val>
                                            </p:tav>
                                          </p:tavLst>
                                        </p:anim>
                                      </p:childTnLst>
                                    </p:cTn>
                                  </p:par>
                                  <p:par>
                                    <p:cTn id="26" presetID="2" presetClass="entr" presetSubtype="8" fill="hold" grpId="0" nodeType="withEffect">
                                      <p:stCondLst>
                                        <p:cond delay="400"/>
                                      </p:stCondLst>
                                      <p:childTnLst>
                                        <p:set>
                                          <p:cBhvr>
                                            <p:cTn id="27" dur="1" fill="hold">
                                              <p:stCondLst>
                                                <p:cond delay="0"/>
                                              </p:stCondLst>
                                            </p:cTn>
                                            <p:tgtEl>
                                              <p:spTgt spid="23"/>
                                            </p:tgtEl>
                                            <p:attrNameLst>
                                              <p:attrName>style.visibility</p:attrName>
                                            </p:attrNameLst>
                                          </p:cBhvr>
                                          <p:to>
                                            <p:strVal val="visible"/>
                                          </p:to>
                                        </p:set>
                                        <p:anim calcmode="lin" valueType="num">
                                          <p:cBhvr additive="base">
                                            <p:cTn id="28" dur="1000" fill="hold"/>
                                            <p:tgtEl>
                                              <p:spTgt spid="23"/>
                                            </p:tgtEl>
                                            <p:attrNameLst>
                                              <p:attrName>ppt_x</p:attrName>
                                            </p:attrNameLst>
                                          </p:cBhvr>
                                          <p:tavLst>
                                            <p:tav tm="0">
                                              <p:val>
                                                <p:strVal val="0-#ppt_w/2"/>
                                              </p:val>
                                            </p:tav>
                                            <p:tav tm="100000">
                                              <p:val>
                                                <p:strVal val="#ppt_x"/>
                                              </p:val>
                                            </p:tav>
                                          </p:tavLst>
                                        </p:anim>
                                        <p:anim calcmode="lin" valueType="num">
                                          <p:cBhvr additive="base">
                                            <p:cTn id="29" dur="1000" fill="hold"/>
                                            <p:tgtEl>
                                              <p:spTgt spid="23"/>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800"/>
                                      </p:stCondLst>
                                      <p:childTnLst>
                                        <p:set>
                                          <p:cBhvr>
                                            <p:cTn id="31" dur="1" fill="hold">
                                              <p:stCondLst>
                                                <p:cond delay="0"/>
                                              </p:stCondLst>
                                            </p:cTn>
                                            <p:tgtEl>
                                              <p:spTgt spid="22"/>
                                            </p:tgtEl>
                                            <p:attrNameLst>
                                              <p:attrName>style.visibility</p:attrName>
                                            </p:attrNameLst>
                                          </p:cBhvr>
                                          <p:to>
                                            <p:strVal val="visible"/>
                                          </p:to>
                                        </p:set>
                                        <p:anim calcmode="lin" valueType="num">
                                          <p:cBhvr additive="base">
                                            <p:cTn id="32" dur="1000" fill="hold"/>
                                            <p:tgtEl>
                                              <p:spTgt spid="22"/>
                                            </p:tgtEl>
                                            <p:attrNameLst>
                                              <p:attrName>ppt_x</p:attrName>
                                            </p:attrNameLst>
                                          </p:cBhvr>
                                          <p:tavLst>
                                            <p:tav tm="0">
                                              <p:val>
                                                <p:strVal val="0-#ppt_w/2"/>
                                              </p:val>
                                            </p:tav>
                                            <p:tav tm="100000">
                                              <p:val>
                                                <p:strVal val="#ppt_x"/>
                                              </p:val>
                                            </p:tav>
                                          </p:tavLst>
                                        </p:anim>
                                        <p:anim calcmode="lin" valueType="num">
                                          <p:cBhvr additive="base">
                                            <p:cTn id="33" dur="1000" fill="hold"/>
                                            <p:tgtEl>
                                              <p:spTgt spid="22"/>
                                            </p:tgtEl>
                                            <p:attrNameLst>
                                              <p:attrName>ppt_y</p:attrName>
                                            </p:attrNameLst>
                                          </p:cBhvr>
                                          <p:tavLst>
                                            <p:tav tm="0">
                                              <p:val>
                                                <p:strVal val="#ppt_y"/>
                                              </p:val>
                                            </p:tav>
                                            <p:tav tm="100000">
                                              <p:val>
                                                <p:strVal val="#ppt_y"/>
                                              </p:val>
                                            </p:tav>
                                          </p:tavLst>
                                        </p:anim>
                                      </p:childTnLst>
                                    </p:cTn>
                                  </p:par>
                                  <p:par>
                                    <p:cTn id="34" presetID="2" presetClass="entr" presetSubtype="8" fill="hold" grpId="0" nodeType="withEffect">
                                      <p:stCondLst>
                                        <p:cond delay="1300"/>
                                      </p:stCondLst>
                                      <p:childTnLst>
                                        <p:set>
                                          <p:cBhvr>
                                            <p:cTn id="35" dur="1" fill="hold">
                                              <p:stCondLst>
                                                <p:cond delay="0"/>
                                              </p:stCondLst>
                                            </p:cTn>
                                            <p:tgtEl>
                                              <p:spTgt spid="21"/>
                                            </p:tgtEl>
                                            <p:attrNameLst>
                                              <p:attrName>style.visibility</p:attrName>
                                            </p:attrNameLst>
                                          </p:cBhvr>
                                          <p:to>
                                            <p:strVal val="visible"/>
                                          </p:to>
                                        </p:set>
                                        <p:anim calcmode="lin" valueType="num">
                                          <p:cBhvr additive="base">
                                            <p:cTn id="36" dur="1000" fill="hold"/>
                                            <p:tgtEl>
                                              <p:spTgt spid="21"/>
                                            </p:tgtEl>
                                            <p:attrNameLst>
                                              <p:attrName>ppt_x</p:attrName>
                                            </p:attrNameLst>
                                          </p:cBhvr>
                                          <p:tavLst>
                                            <p:tav tm="0">
                                              <p:val>
                                                <p:strVal val="0-#ppt_w/2"/>
                                              </p:val>
                                            </p:tav>
                                            <p:tav tm="100000">
                                              <p:val>
                                                <p:strVal val="#ppt_x"/>
                                              </p:val>
                                            </p:tav>
                                          </p:tavLst>
                                        </p:anim>
                                        <p:anim calcmode="lin" valueType="num">
                                          <p:cBhvr additive="base">
                                            <p:cTn id="37" dur="1000" fill="hold"/>
                                            <p:tgtEl>
                                              <p:spTgt spid="21"/>
                                            </p:tgtEl>
                                            <p:attrNameLst>
                                              <p:attrName>ppt_y</p:attrName>
                                            </p:attrNameLst>
                                          </p:cBhvr>
                                          <p:tavLst>
                                            <p:tav tm="0">
                                              <p:val>
                                                <p:strVal val="#ppt_y"/>
                                              </p:val>
                                            </p:tav>
                                            <p:tav tm="100000">
                                              <p:val>
                                                <p:strVal val="#ppt_y"/>
                                              </p:val>
                                            </p:tav>
                                          </p:tavLst>
                                        </p:anim>
                                      </p:childTnLst>
                                    </p:cTn>
                                  </p:par>
                                  <p:par>
                                    <p:cTn id="38" presetID="6" presetClass="emph" presetSubtype="0" accel="50000" decel="50000" autoRev="1" fill="hold" nodeType="withEffect">
                                      <p:stCondLst>
                                        <p:cond delay="0"/>
                                      </p:stCondLst>
                                      <p:childTnLst>
                                        <p:animScale>
                                          <p:cBhvr>
                                            <p:cTn id="39" dur="1400" fill="hold"/>
                                            <p:tgtEl>
                                              <p:spTgt spid="12"/>
                                            </p:tgtEl>
                                          </p:cBhvr>
                                          <p:by x="150000" y="150000"/>
                                        </p:animScale>
                                      </p:childTnLst>
                                    </p:cTn>
                                  </p:par>
                                  <p:par>
                                    <p:cTn id="40" presetID="53" presetClass="entr" presetSubtype="16" fill="hold" nodeType="withEffect">
                                      <p:stCondLst>
                                        <p:cond delay="1300"/>
                                      </p:stCondLst>
                                      <p:childTnLst>
                                        <p:set>
                                          <p:cBhvr>
                                            <p:cTn id="41" dur="1" fill="hold">
                                              <p:stCondLst>
                                                <p:cond delay="0"/>
                                              </p:stCondLst>
                                            </p:cTn>
                                            <p:tgtEl>
                                              <p:spTgt spid="17"/>
                                            </p:tgtEl>
                                            <p:attrNameLst>
                                              <p:attrName>style.visibility</p:attrName>
                                            </p:attrNameLst>
                                          </p:cBhvr>
                                          <p:to>
                                            <p:strVal val="visible"/>
                                          </p:to>
                                        </p:set>
                                        <p:anim calcmode="lin" valueType="num">
                                          <p:cBhvr>
                                            <p:cTn id="42" dur="1100" fill="hold"/>
                                            <p:tgtEl>
                                              <p:spTgt spid="17"/>
                                            </p:tgtEl>
                                            <p:attrNameLst>
                                              <p:attrName>ppt_w</p:attrName>
                                            </p:attrNameLst>
                                          </p:cBhvr>
                                          <p:tavLst>
                                            <p:tav tm="0">
                                              <p:val>
                                                <p:fltVal val="0"/>
                                              </p:val>
                                            </p:tav>
                                            <p:tav tm="100000">
                                              <p:val>
                                                <p:strVal val="#ppt_w"/>
                                              </p:val>
                                            </p:tav>
                                          </p:tavLst>
                                        </p:anim>
                                        <p:anim calcmode="lin" valueType="num">
                                          <p:cBhvr>
                                            <p:cTn id="43" dur="1100" fill="hold"/>
                                            <p:tgtEl>
                                              <p:spTgt spid="17"/>
                                            </p:tgtEl>
                                            <p:attrNameLst>
                                              <p:attrName>ppt_h</p:attrName>
                                            </p:attrNameLst>
                                          </p:cBhvr>
                                          <p:tavLst>
                                            <p:tav tm="0">
                                              <p:val>
                                                <p:fltVal val="0"/>
                                              </p:val>
                                            </p:tav>
                                            <p:tav tm="100000">
                                              <p:val>
                                                <p:strVal val="#ppt_h"/>
                                              </p:val>
                                            </p:tav>
                                          </p:tavLst>
                                        </p:anim>
                                        <p:animEffect transition="in" filter="fade">
                                          <p:cBhvr>
                                            <p:cTn id="44" dur="1100"/>
                                            <p:tgtEl>
                                              <p:spTgt spid="17"/>
                                            </p:tgtEl>
                                          </p:cBhvr>
                                        </p:animEffect>
                                      </p:childTnLst>
                                    </p:cTn>
                                  </p:par>
                                  <p:par>
                                    <p:cTn id="45" presetID="10" presetClass="entr" presetSubtype="0" fill="hold" nodeType="withEffect">
                                      <p:stCondLst>
                                        <p:cond delay="130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childTnLst>
                                    </p:cTn>
                                  </p:par>
                                  <p:par>
                                    <p:cTn id="48" presetID="32" presetClass="emph" presetSubtype="0" fill="hold" nodeType="withEffect">
                                      <p:stCondLst>
                                        <p:cond delay="2200"/>
                                      </p:stCondLst>
                                      <p:childTnLst>
                                        <p:animRot by="120000">
                                          <p:cBhvr>
                                            <p:cTn id="49" dur="40" fill="hold">
                                              <p:stCondLst>
                                                <p:cond delay="0"/>
                                              </p:stCondLst>
                                            </p:cTn>
                                            <p:tgtEl>
                                              <p:spTgt spid="17"/>
                                            </p:tgtEl>
                                            <p:attrNameLst>
                                              <p:attrName>r</p:attrName>
                                            </p:attrNameLst>
                                          </p:cBhvr>
                                        </p:animRot>
                                        <p:animRot by="-240000">
                                          <p:cBhvr>
                                            <p:cTn id="50" dur="80" fill="hold">
                                              <p:stCondLst>
                                                <p:cond delay="80"/>
                                              </p:stCondLst>
                                            </p:cTn>
                                            <p:tgtEl>
                                              <p:spTgt spid="17"/>
                                            </p:tgtEl>
                                            <p:attrNameLst>
                                              <p:attrName>r</p:attrName>
                                            </p:attrNameLst>
                                          </p:cBhvr>
                                        </p:animRot>
                                        <p:animRot by="240000">
                                          <p:cBhvr>
                                            <p:cTn id="51" dur="80" fill="hold">
                                              <p:stCondLst>
                                                <p:cond delay="160"/>
                                              </p:stCondLst>
                                            </p:cTn>
                                            <p:tgtEl>
                                              <p:spTgt spid="17"/>
                                            </p:tgtEl>
                                            <p:attrNameLst>
                                              <p:attrName>r</p:attrName>
                                            </p:attrNameLst>
                                          </p:cBhvr>
                                        </p:animRot>
                                        <p:animRot by="-240000">
                                          <p:cBhvr>
                                            <p:cTn id="52" dur="80" fill="hold">
                                              <p:stCondLst>
                                                <p:cond delay="240"/>
                                              </p:stCondLst>
                                            </p:cTn>
                                            <p:tgtEl>
                                              <p:spTgt spid="17"/>
                                            </p:tgtEl>
                                            <p:attrNameLst>
                                              <p:attrName>r</p:attrName>
                                            </p:attrNameLst>
                                          </p:cBhvr>
                                        </p:animRot>
                                        <p:animRot by="120000">
                                          <p:cBhvr>
                                            <p:cTn id="53" dur="80" fill="hold">
                                              <p:stCondLst>
                                                <p:cond delay="32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0"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85"/>
            <a:ext cx="12192000" cy="68580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5" name="מלבן 2">
            <a:extLst>
              <a:ext uri="{FF2B5EF4-FFF2-40B4-BE49-F238E27FC236}">
                <a16:creationId xmlns:a16="http://schemas.microsoft.com/office/drawing/2014/main" id="{F356F8BF-E6F3-4F33-856A-E2DC7D34DDE2}"/>
              </a:ext>
            </a:extLst>
          </p:cNvPr>
          <p:cNvSpPr/>
          <p:nvPr/>
        </p:nvSpPr>
        <p:spPr>
          <a:xfrm>
            <a:off x="6570126" y="1008406"/>
            <a:ext cx="3083755" cy="1203126"/>
          </a:xfrm>
          <a:prstGeom prst="rect">
            <a:avLst/>
          </a:prstGeom>
        </p:spPr>
        <p:txBody>
          <a:bodyPr wrap="square">
            <a:spAutoFit/>
          </a:bodyPr>
          <a:lstStyle/>
          <a:p>
            <a:pPr algn="ctr"/>
            <a:r>
              <a:rPr lang="en-US" sz="4000" b="1" dirty="0">
                <a:solidFill>
                  <a:schemeClr val="bg1"/>
                </a:solidFill>
              </a:rPr>
              <a:t>Il </a:t>
            </a:r>
            <a:r>
              <a:rPr lang="en-US" sz="4000" b="1" dirty="0" err="1">
                <a:solidFill>
                  <a:schemeClr val="bg1"/>
                </a:solidFill>
              </a:rPr>
              <a:t>Metodo</a:t>
            </a:r>
            <a:r>
              <a:rPr lang="en-US" sz="4000" b="1" dirty="0">
                <a:solidFill>
                  <a:schemeClr val="bg1"/>
                </a:solidFill>
              </a:rPr>
              <a:t> del </a:t>
            </a:r>
            <a:r>
              <a:rPr lang="en-US" sz="4000" b="1" dirty="0" err="1">
                <a:solidFill>
                  <a:schemeClr val="bg1"/>
                </a:solidFill>
              </a:rPr>
              <a:t>Semaforo</a:t>
            </a:r>
            <a:endParaRPr lang="he-IL" sz="4000" b="1" dirty="0">
              <a:solidFill>
                <a:schemeClr val="bg1"/>
              </a:solidFill>
            </a:endParaRPr>
          </a:p>
        </p:txBody>
      </p:sp>
      <p:pic>
        <p:nvPicPr>
          <p:cNvPr id="37" name="Picture 2" descr="C:\Users\dor\Desktop\New Assets\Cubes\Block.png">
            <a:extLst>
              <a:ext uri="{FF2B5EF4-FFF2-40B4-BE49-F238E27FC236}">
                <a16:creationId xmlns:a16="http://schemas.microsoft.com/office/drawing/2014/main" id="{298F6726-E447-4A3E-99F4-5DDFA078D549}"/>
              </a:ext>
            </a:extLst>
          </p:cNvPr>
          <p:cNvPicPr>
            <a:picLocks noChangeAspect="1" noChangeArrowheads="1"/>
          </p:cNvPicPr>
          <p:nvPr/>
        </p:nvPicPr>
        <p:blipFill rotWithShape="1">
          <a:blip r:embed="rId4" cstate="email">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rot="10800000" flipH="1">
            <a:off x="0" y="-9"/>
            <a:ext cx="5588000" cy="990603"/>
          </a:xfrm>
          <a:prstGeom prst="rect">
            <a:avLst/>
          </a:prstGeom>
          <a:noFill/>
          <a:effectLst/>
          <a:extLst>
            <a:ext uri="{909E8E84-426E-40dd-AFC4-6F175D3DCCD1}">
              <a14:hiddenFill xmlns:a14="http://schemas.microsoft.com/office/drawing/2010/main" xmlns="">
                <a:solidFill>
                  <a:srgbClr val="FFFFFF"/>
                </a:solidFill>
              </a14:hiddenFill>
            </a:ext>
          </a:extLst>
        </p:spPr>
      </p:pic>
      <p:sp>
        <p:nvSpPr>
          <p:cNvPr id="40" name="מלבן 17">
            <a:extLst>
              <a:ext uri="{FF2B5EF4-FFF2-40B4-BE49-F238E27FC236}">
                <a16:creationId xmlns:a16="http://schemas.microsoft.com/office/drawing/2014/main" id="{81DFB775-3A82-4321-92BC-609C108C211F}"/>
              </a:ext>
            </a:extLst>
          </p:cNvPr>
          <p:cNvSpPr/>
          <p:nvPr/>
        </p:nvSpPr>
        <p:spPr>
          <a:xfrm>
            <a:off x="68639" y="97583"/>
            <a:ext cx="5282294" cy="646331"/>
          </a:xfrm>
          <a:prstGeom prst="rect">
            <a:avLst/>
          </a:prstGeom>
        </p:spPr>
        <p:txBody>
          <a:bodyPr wrap="square">
            <a:spAutoFit/>
          </a:bodyPr>
          <a:lstStyle/>
          <a:p>
            <a:pPr algn="l" rtl="0"/>
            <a:r>
              <a:rPr lang="en-US" sz="3600" b="1" dirty="0">
                <a:solidFill>
                  <a:schemeClr val="bg1"/>
                </a:solidFill>
                <a:effectLst>
                  <a:outerShdw blurRad="38100" dist="38100" dir="2700000" algn="tl">
                    <a:srgbClr val="000000">
                      <a:alpha val="43137"/>
                    </a:srgbClr>
                  </a:outerShdw>
                </a:effectLst>
                <a:ea typeface="Open Sans" panose="020B0606030504020204" pitchFamily="34" charset="0"/>
                <a:cs typeface="Open Sans" panose="020B0606030504020204" pitchFamily="34" charset="0"/>
              </a:rPr>
              <a:t>Il </a:t>
            </a:r>
            <a:r>
              <a:rPr lang="en-US" sz="3600" b="1" dirty="0" err="1">
                <a:solidFill>
                  <a:schemeClr val="bg1"/>
                </a:solidFill>
                <a:effectLst>
                  <a:outerShdw blurRad="38100" dist="38100" dir="2700000" algn="tl">
                    <a:srgbClr val="000000">
                      <a:alpha val="43137"/>
                    </a:srgbClr>
                  </a:outerShdw>
                </a:effectLst>
                <a:ea typeface="Open Sans" panose="020B0606030504020204" pitchFamily="34" charset="0"/>
                <a:cs typeface="Open Sans" panose="020B0606030504020204" pitchFamily="34" charset="0"/>
              </a:rPr>
              <a:t>Metodo</a:t>
            </a:r>
            <a:r>
              <a:rPr lang="en-US" sz="3600" b="1" dirty="0">
                <a:solidFill>
                  <a:schemeClr val="bg1"/>
                </a:solidFill>
                <a:effectLst>
                  <a:outerShdw blurRad="38100" dist="38100" dir="2700000" algn="tl">
                    <a:srgbClr val="000000">
                      <a:alpha val="43137"/>
                    </a:srgbClr>
                  </a:outerShdw>
                </a:effectLst>
                <a:ea typeface="Open Sans" panose="020B0606030504020204" pitchFamily="34" charset="0"/>
                <a:cs typeface="Open Sans" panose="020B0606030504020204" pitchFamily="34" charset="0"/>
              </a:rPr>
              <a:t> del </a:t>
            </a:r>
            <a:r>
              <a:rPr lang="en-US" sz="3600" b="1" dirty="0" err="1">
                <a:solidFill>
                  <a:schemeClr val="bg1"/>
                </a:solidFill>
                <a:effectLst>
                  <a:outerShdw blurRad="38100" dist="38100" dir="2700000" algn="tl">
                    <a:srgbClr val="000000">
                      <a:alpha val="43137"/>
                    </a:srgbClr>
                  </a:outerShdw>
                </a:effectLst>
                <a:ea typeface="Open Sans" panose="020B0606030504020204" pitchFamily="34" charset="0"/>
                <a:cs typeface="Open Sans" panose="020B0606030504020204" pitchFamily="34" charset="0"/>
              </a:rPr>
              <a:t>Semaforo</a:t>
            </a:r>
            <a:r>
              <a:rPr lang="en-US" sz="3600" b="1" dirty="0">
                <a:solidFill>
                  <a:schemeClr val="bg1"/>
                </a:solidFill>
                <a:effectLst>
                  <a:outerShdw blurRad="38100" dist="38100" dir="2700000" algn="tl">
                    <a:srgbClr val="000000">
                      <a:alpha val="43137"/>
                    </a:srgbClr>
                  </a:outerShdw>
                </a:effectLst>
                <a:ea typeface="Open Sans" panose="020B0606030504020204" pitchFamily="34" charset="0"/>
                <a:cs typeface="Open Sans" panose="020B0606030504020204" pitchFamily="34" charset="0"/>
              </a:rPr>
              <a:t> </a:t>
            </a:r>
            <a:endParaRPr lang="he-IL" sz="3600" b="1" dirty="0">
              <a:solidFill>
                <a:schemeClr val="bg1"/>
              </a:solidFill>
              <a:effectLst>
                <a:outerShdw blurRad="38100" dist="38100" dir="2700000" algn="tl">
                  <a:srgbClr val="000000">
                    <a:alpha val="43137"/>
                  </a:srgbClr>
                </a:outerShdw>
              </a:effectLst>
              <a:ea typeface="Open Sans" panose="020B0606030504020204" pitchFamily="34" charset="0"/>
            </a:endParaRPr>
          </a:p>
        </p:txBody>
      </p:sp>
      <p:sp>
        <p:nvSpPr>
          <p:cNvPr id="60" name="מלבן 2">
            <a:extLst>
              <a:ext uri="{FF2B5EF4-FFF2-40B4-BE49-F238E27FC236}">
                <a16:creationId xmlns:a16="http://schemas.microsoft.com/office/drawing/2014/main" id="{F356F8BF-E6F3-4F33-856A-E2DC7D34DDE2}"/>
              </a:ext>
            </a:extLst>
          </p:cNvPr>
          <p:cNvSpPr/>
          <p:nvPr/>
        </p:nvSpPr>
        <p:spPr>
          <a:xfrm>
            <a:off x="6393528" y="2835093"/>
            <a:ext cx="6238727" cy="3200876"/>
          </a:xfrm>
          <a:prstGeom prst="rect">
            <a:avLst/>
          </a:prstGeom>
        </p:spPr>
        <p:txBody>
          <a:bodyPr wrap="square">
            <a:spAutoFit/>
          </a:bodyPr>
          <a:lstStyle/>
          <a:p>
            <a:pPr marL="514350" indent="-514350" algn="l" rtl="0">
              <a:buAutoNum type="arabicPeriod"/>
            </a:pPr>
            <a:r>
              <a:rPr lang="en-US" sz="2600" b="1" dirty="0" err="1">
                <a:solidFill>
                  <a:srgbClr val="FF0000"/>
                </a:solidFill>
              </a:rPr>
              <a:t>Rosso</a:t>
            </a:r>
            <a:r>
              <a:rPr lang="en-US" sz="2600" b="1" dirty="0">
                <a:solidFill>
                  <a:srgbClr val="FF0000"/>
                </a:solidFill>
              </a:rPr>
              <a:t> -  </a:t>
            </a:r>
            <a:r>
              <a:rPr lang="en-US" sz="2600" b="1" dirty="0" err="1">
                <a:solidFill>
                  <a:srgbClr val="FF0000"/>
                </a:solidFill>
              </a:rPr>
              <a:t>Mi</a:t>
            </a:r>
            <a:r>
              <a:rPr lang="en-US" sz="2600" b="1" dirty="0">
                <a:solidFill>
                  <a:srgbClr val="FF0000"/>
                </a:solidFill>
              </a:rPr>
              <a:t> FERMO!!!</a:t>
            </a:r>
            <a:endParaRPr lang="en-US" sz="2000" b="1" dirty="0">
              <a:solidFill>
                <a:srgbClr val="FF0000"/>
              </a:solidFill>
            </a:endParaRPr>
          </a:p>
          <a:p>
            <a:pPr algn="l"/>
            <a:endParaRPr lang="en-US" sz="2000" b="1" dirty="0">
              <a:solidFill>
                <a:srgbClr val="FF0000"/>
              </a:solidFill>
            </a:endParaRPr>
          </a:p>
          <a:p>
            <a:pPr algn="l"/>
            <a:endParaRPr lang="en-US" sz="2400" b="1" dirty="0">
              <a:solidFill>
                <a:srgbClr val="FFDB00"/>
              </a:solidFill>
            </a:endParaRPr>
          </a:p>
          <a:p>
            <a:pPr marL="457200" indent="-457200" algn="l" rtl="0">
              <a:buAutoNum type="arabicPeriod" startAt="2"/>
            </a:pPr>
            <a:r>
              <a:rPr lang="en-US" sz="2400" b="1" dirty="0" err="1">
                <a:solidFill>
                  <a:srgbClr val="FFDB00"/>
                </a:solidFill>
              </a:rPr>
              <a:t>Giallo</a:t>
            </a:r>
            <a:r>
              <a:rPr lang="en-US" sz="2400" b="1" dirty="0">
                <a:solidFill>
                  <a:srgbClr val="FFDB00"/>
                </a:solidFill>
              </a:rPr>
              <a:t> – RIFLETTO, </a:t>
            </a:r>
            <a:r>
              <a:rPr lang="en-US" sz="2400" b="1" dirty="0" err="1">
                <a:solidFill>
                  <a:srgbClr val="FFDB00"/>
                </a:solidFill>
              </a:rPr>
              <a:t>osservo</a:t>
            </a:r>
            <a:endParaRPr lang="en-US" sz="2400" b="1" dirty="0">
              <a:solidFill>
                <a:srgbClr val="FFDB00"/>
              </a:solidFill>
            </a:endParaRPr>
          </a:p>
          <a:p>
            <a:pPr algn="l"/>
            <a:r>
              <a:rPr lang="en-US" sz="2400" b="1" dirty="0">
                <a:solidFill>
                  <a:srgbClr val="FFDB00"/>
                </a:solidFill>
              </a:rPr>
              <a:t>      </a:t>
            </a:r>
            <a:r>
              <a:rPr lang="en-US" sz="2400" b="1" dirty="0" err="1">
                <a:solidFill>
                  <a:srgbClr val="FFDB00"/>
                </a:solidFill>
              </a:rPr>
              <a:t>analizzo</a:t>
            </a:r>
            <a:r>
              <a:rPr lang="en-US" sz="2400" b="1" dirty="0">
                <a:solidFill>
                  <a:srgbClr val="FFDB00"/>
                </a:solidFill>
              </a:rPr>
              <a:t>, </a:t>
            </a:r>
            <a:r>
              <a:rPr lang="en-US" sz="2400" b="1" dirty="0" err="1">
                <a:solidFill>
                  <a:srgbClr val="FFDB00"/>
                </a:solidFill>
              </a:rPr>
              <a:t>confronto</a:t>
            </a:r>
            <a:r>
              <a:rPr lang="en-US" sz="2400" b="1" dirty="0">
                <a:solidFill>
                  <a:srgbClr val="FFDB00"/>
                </a:solidFill>
              </a:rPr>
              <a:t>!</a:t>
            </a:r>
          </a:p>
          <a:p>
            <a:pPr algn="l"/>
            <a:endParaRPr lang="en-US" sz="2000" b="1" dirty="0">
              <a:solidFill>
                <a:srgbClr val="FFDB00"/>
              </a:solidFill>
            </a:endParaRPr>
          </a:p>
          <a:p>
            <a:pPr algn="l"/>
            <a:endParaRPr lang="en-US" sz="2000" dirty="0">
              <a:solidFill>
                <a:schemeClr val="bg1"/>
              </a:solidFill>
            </a:endParaRPr>
          </a:p>
          <a:p>
            <a:pPr algn="l" rtl="0"/>
            <a:r>
              <a:rPr lang="en-US" sz="2400" b="1" dirty="0">
                <a:solidFill>
                  <a:srgbClr val="00C802"/>
                </a:solidFill>
              </a:rPr>
              <a:t>3.   Verde –AGISCO!</a:t>
            </a:r>
          </a:p>
          <a:p>
            <a:pPr algn="l"/>
            <a:endParaRPr lang="he-IL" sz="2000" b="1" dirty="0">
              <a:solidFill>
                <a:srgbClr val="00C802"/>
              </a:solidFill>
            </a:endParaRPr>
          </a:p>
        </p:txBody>
      </p:sp>
      <p:pic>
        <p:nvPicPr>
          <p:cNvPr id="28" name="תמונה 1">
            <a:extLst>
              <a:ext uri="{FF2B5EF4-FFF2-40B4-BE49-F238E27FC236}">
                <a16:creationId xmlns:a16="http://schemas.microsoft.com/office/drawing/2014/main" id="{28B9710A-A258-49B6-B2BE-15B23A680793}"/>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46832" t="8346" r="17790" b="13627"/>
          <a:stretch/>
        </p:blipFill>
        <p:spPr bwMode="auto">
          <a:xfrm rot="21013987">
            <a:off x="1489225" y="1301037"/>
            <a:ext cx="2933120" cy="502502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8790461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66667">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66667">
                                          <p:cBhvr additive="base">
                                            <p:cTn id="7" dur="1500" fill="hold"/>
                                            <p:tgtEl>
                                              <p:spTgt spid="25"/>
                                            </p:tgtEl>
                                            <p:attrNameLst>
                                              <p:attrName>ppt_x</p:attrName>
                                            </p:attrNameLst>
                                          </p:cBhvr>
                                          <p:tavLst>
                                            <p:tav tm="0">
                                              <p:val>
                                                <p:strVal val="#ppt_x"/>
                                              </p:val>
                                            </p:tav>
                                            <p:tav tm="100000">
                                              <p:val>
                                                <p:strVal val="#ppt_x"/>
                                              </p:val>
                                            </p:tav>
                                          </p:tavLst>
                                        </p:anim>
                                        <p:anim calcmode="lin" valueType="num" p14:bounceEnd="66667">
                                          <p:cBhvr additive="base">
                                            <p:cTn id="8" dur="150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6667">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14:bounceEnd="66667">
                                          <p:cBhvr additive="base">
                                            <p:cTn id="11" dur="1500" fill="hold"/>
                                            <p:tgtEl>
                                              <p:spTgt spid="28"/>
                                            </p:tgtEl>
                                            <p:attrNameLst>
                                              <p:attrName>ppt_x</p:attrName>
                                            </p:attrNameLst>
                                          </p:cBhvr>
                                          <p:tavLst>
                                            <p:tav tm="0">
                                              <p:val>
                                                <p:strVal val="#ppt_x"/>
                                              </p:val>
                                            </p:tav>
                                            <p:tav tm="100000">
                                              <p:val>
                                                <p:strVal val="#ppt_x"/>
                                              </p:val>
                                            </p:tav>
                                          </p:tavLst>
                                        </p:anim>
                                        <p:anim calcmode="lin" valueType="num" p14:bounceEnd="66667">
                                          <p:cBhvr additive="base">
                                            <p:cTn id="12" dur="1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14:presetBounceEnd="66667">
                                      <p:stCondLst>
                                        <p:cond delay="0"/>
                                      </p:stCondLst>
                                      <p:childTnLst>
                                        <p:set>
                                          <p:cBhvr>
                                            <p:cTn id="16" dur="1" fill="hold">
                                              <p:stCondLst>
                                                <p:cond delay="0"/>
                                              </p:stCondLst>
                                            </p:cTn>
                                            <p:tgtEl>
                                              <p:spTgt spid="60"/>
                                            </p:tgtEl>
                                            <p:attrNameLst>
                                              <p:attrName>style.visibility</p:attrName>
                                            </p:attrNameLst>
                                          </p:cBhvr>
                                          <p:to>
                                            <p:strVal val="visible"/>
                                          </p:to>
                                        </p:set>
                                        <p:anim calcmode="lin" valueType="num" p14:bounceEnd="66667">
                                          <p:cBhvr additive="base">
                                            <p:cTn id="17" dur="1500" fill="hold"/>
                                            <p:tgtEl>
                                              <p:spTgt spid="60"/>
                                            </p:tgtEl>
                                            <p:attrNameLst>
                                              <p:attrName>ppt_x</p:attrName>
                                            </p:attrNameLst>
                                          </p:cBhvr>
                                          <p:tavLst>
                                            <p:tav tm="0">
                                              <p:val>
                                                <p:strVal val="#ppt_x"/>
                                              </p:val>
                                            </p:tav>
                                            <p:tav tm="100000">
                                              <p:val>
                                                <p:strVal val="#ppt_x"/>
                                              </p:val>
                                            </p:tav>
                                          </p:tavLst>
                                        </p:anim>
                                        <p:anim calcmode="lin" valueType="num" p14:bounceEnd="66667">
                                          <p:cBhvr additive="base">
                                            <p:cTn id="18" dur="1500" fill="hold"/>
                                            <p:tgtEl>
                                              <p:spTgt spid="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60" grpId="0"/>
        </p:bldLst>
      </p:timing>
    </mc:Choice>
    <mc:Fallback xmlns="">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500" fill="hold"/>
                                            <p:tgtEl>
                                              <p:spTgt spid="25"/>
                                            </p:tgtEl>
                                            <p:attrNameLst>
                                              <p:attrName>ppt_x</p:attrName>
                                            </p:attrNameLst>
                                          </p:cBhvr>
                                          <p:tavLst>
                                            <p:tav tm="0">
                                              <p:val>
                                                <p:strVal val="#ppt_x"/>
                                              </p:val>
                                            </p:tav>
                                            <p:tav tm="100000">
                                              <p:val>
                                                <p:strVal val="#ppt_x"/>
                                              </p:val>
                                            </p:tav>
                                          </p:tavLst>
                                        </p:anim>
                                        <p:anim calcmode="lin" valueType="num">
                                          <p:cBhvr additive="base">
                                            <p:cTn id="8" dur="150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1500" fill="hold"/>
                                            <p:tgtEl>
                                              <p:spTgt spid="28"/>
                                            </p:tgtEl>
                                            <p:attrNameLst>
                                              <p:attrName>ppt_x</p:attrName>
                                            </p:attrNameLst>
                                          </p:cBhvr>
                                          <p:tavLst>
                                            <p:tav tm="0">
                                              <p:val>
                                                <p:strVal val="#ppt_x"/>
                                              </p:val>
                                            </p:tav>
                                            <p:tav tm="100000">
                                              <p:val>
                                                <p:strVal val="#ppt_x"/>
                                              </p:val>
                                            </p:tav>
                                          </p:tavLst>
                                        </p:anim>
                                        <p:anim calcmode="lin" valueType="num">
                                          <p:cBhvr additive="base">
                                            <p:cTn id="12" dur="1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0"/>
                                            </p:tgtEl>
                                            <p:attrNameLst>
                                              <p:attrName>style.visibility</p:attrName>
                                            </p:attrNameLst>
                                          </p:cBhvr>
                                          <p:to>
                                            <p:strVal val="visible"/>
                                          </p:to>
                                        </p:set>
                                        <p:anim calcmode="lin" valueType="num">
                                          <p:cBhvr additive="base">
                                            <p:cTn id="17" dur="1500" fill="hold"/>
                                            <p:tgtEl>
                                              <p:spTgt spid="60"/>
                                            </p:tgtEl>
                                            <p:attrNameLst>
                                              <p:attrName>ppt_x</p:attrName>
                                            </p:attrNameLst>
                                          </p:cBhvr>
                                          <p:tavLst>
                                            <p:tav tm="0">
                                              <p:val>
                                                <p:strVal val="#ppt_x"/>
                                              </p:val>
                                            </p:tav>
                                            <p:tav tm="100000">
                                              <p:val>
                                                <p:strVal val="#ppt_x"/>
                                              </p:val>
                                            </p:tav>
                                          </p:tavLst>
                                        </p:anim>
                                        <p:anim calcmode="lin" valueType="num">
                                          <p:cBhvr additive="base">
                                            <p:cTn id="18" dur="1500" fill="hold"/>
                                            <p:tgtEl>
                                              <p:spTgt spid="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60"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12193588"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2" descr="C:\Users\dor\Desktop\New Assets\Cubes\Block.png">
            <a:extLst>
              <a:ext uri="{FF2B5EF4-FFF2-40B4-BE49-F238E27FC236}">
                <a16:creationId xmlns:a16="http://schemas.microsoft.com/office/drawing/2014/main" id="{B64BCFB8-CEA2-4847-B81D-0D7DF0D49B43}"/>
              </a:ext>
            </a:extLst>
          </p:cNvPr>
          <p:cNvPicPr>
            <a:picLocks noChangeAspect="1" noChangeArrowheads="1"/>
          </p:cNvPicPr>
          <p:nvPr/>
        </p:nvPicPr>
        <p:blipFill rotWithShape="1">
          <a:blip r:embed="rId4">
            <a:duotone>
              <a:schemeClr val="accent6">
                <a:shade val="45000"/>
                <a:satMod val="135000"/>
              </a:schemeClr>
              <a:prstClr val="white"/>
            </a:duotone>
            <a:extLst>
              <a:ext uri="{28A0092B-C50C-407E-A947-70E740481C1C}">
                <a14:useLocalDpi xmlns:a14="http://schemas.microsoft.com/office/drawing/2010/main" val="0"/>
              </a:ext>
            </a:extLst>
          </a:blip>
          <a:srcRect l="26647" b="60346"/>
          <a:stretch/>
        </p:blipFill>
        <p:spPr bwMode="auto">
          <a:xfrm rot="10800000" flipH="1">
            <a:off x="-1" y="-12"/>
            <a:ext cx="6604001" cy="924791"/>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Box 9">
            <a:extLst>
              <a:ext uri="{FF2B5EF4-FFF2-40B4-BE49-F238E27FC236}">
                <a16:creationId xmlns:a16="http://schemas.microsoft.com/office/drawing/2014/main" id="{3A247C8C-454E-402D-B08D-66DE8CF860C3}"/>
              </a:ext>
            </a:extLst>
          </p:cNvPr>
          <p:cNvSpPr txBox="1"/>
          <p:nvPr/>
        </p:nvSpPr>
        <p:spPr>
          <a:xfrm>
            <a:off x="155742" y="73526"/>
            <a:ext cx="4796581" cy="646331"/>
          </a:xfrm>
          <a:prstGeom prst="rect">
            <a:avLst/>
          </a:prstGeom>
          <a:noFill/>
        </p:spPr>
        <p:txBody>
          <a:bodyPr wrap="none" rtlCol="1">
            <a:spAutoFit/>
          </a:bodyPr>
          <a:lstStyle/>
          <a:p>
            <a:pPr algn="l" rtl="0"/>
            <a:r>
              <a:rPr lang="en-US" sz="3600" b="1" dirty="0">
                <a:solidFill>
                  <a:schemeClr val="bg1"/>
                </a:solidFill>
                <a:effectLst>
                  <a:outerShdw blurRad="38100" dist="38100" dir="2700000" algn="tl">
                    <a:srgbClr val="000000">
                      <a:alpha val="43137"/>
                    </a:srgbClr>
                  </a:outerShdw>
                </a:effectLst>
                <a:latin typeface="Calibri" panose="020F0502020204030204" pitchFamily="34" charset="0"/>
                <a:ea typeface="Open Sans" panose="020B0606030504020204" pitchFamily="34" charset="0"/>
                <a:cs typeface="Open Sans" panose="020B0606030504020204" pitchFamily="34" charset="0"/>
              </a:rPr>
              <a:t>La </a:t>
            </a:r>
            <a:r>
              <a:rPr lang="en-US" sz="3600" b="1" dirty="0" err="1">
                <a:solidFill>
                  <a:schemeClr val="bg1"/>
                </a:solidFill>
                <a:effectLst>
                  <a:outerShdw blurRad="38100" dist="38100" dir="2700000" algn="tl">
                    <a:srgbClr val="000000">
                      <a:alpha val="43137"/>
                    </a:srgbClr>
                  </a:outerShdw>
                </a:effectLst>
                <a:latin typeface="Calibri" panose="020F0502020204030204" pitchFamily="34" charset="0"/>
                <a:ea typeface="Open Sans" panose="020B0606030504020204" pitchFamily="34" charset="0"/>
                <a:cs typeface="Open Sans" panose="020B0606030504020204" pitchFamily="34" charset="0"/>
              </a:rPr>
              <a:t>strategia</a:t>
            </a:r>
            <a:r>
              <a:rPr lang="en-US" sz="3600" b="1" dirty="0">
                <a:solidFill>
                  <a:schemeClr val="bg1"/>
                </a:solidFill>
                <a:effectLst>
                  <a:outerShdw blurRad="38100" dist="38100" dir="2700000" algn="tl">
                    <a:srgbClr val="000000">
                      <a:alpha val="43137"/>
                    </a:srgbClr>
                  </a:outerShdw>
                </a:effectLst>
                <a:latin typeface="Calibri" panose="020F0502020204030204" pitchFamily="34" charset="0"/>
                <a:ea typeface="Open Sans" panose="020B0606030504020204" pitchFamily="34" charset="0"/>
                <a:cs typeface="Open Sans" panose="020B0606030504020204" pitchFamily="34" charset="0"/>
              </a:rPr>
              <a:t> </a:t>
            </a:r>
            <a:r>
              <a:rPr lang="en-US" sz="3600" b="1" dirty="0" err="1">
                <a:solidFill>
                  <a:schemeClr val="bg1"/>
                </a:solidFill>
                <a:effectLst>
                  <a:outerShdw blurRad="38100" dist="38100" dir="2700000" algn="tl">
                    <a:srgbClr val="000000">
                      <a:alpha val="43137"/>
                    </a:srgbClr>
                  </a:outerShdw>
                </a:effectLst>
                <a:latin typeface="Calibri" panose="020F0502020204030204" pitchFamily="34" charset="0"/>
                <a:ea typeface="Open Sans" panose="020B0606030504020204" pitchFamily="34" charset="0"/>
                <a:cs typeface="Open Sans" panose="020B0606030504020204" pitchFamily="34" charset="0"/>
              </a:rPr>
              <a:t>dell’Àncora</a:t>
            </a:r>
            <a:endParaRPr lang="en-US" sz="3600" b="1" dirty="0">
              <a:solidFill>
                <a:schemeClr val="bg1"/>
              </a:solidFill>
              <a:effectLst>
                <a:outerShdw blurRad="38100" dist="38100" dir="2700000" algn="tl">
                  <a:srgbClr val="000000">
                    <a:alpha val="43137"/>
                  </a:srgbClr>
                </a:outerShdw>
              </a:effectLst>
              <a:latin typeface="Calibri" panose="020F0502020204030204" pitchFamily="34" charset="0"/>
              <a:ea typeface="Open Sans" panose="020B0606030504020204" pitchFamily="34" charset="0"/>
              <a:cs typeface="Open Sans" panose="020B0606030504020204" pitchFamily="34" charset="0"/>
            </a:endParaRPr>
          </a:p>
        </p:txBody>
      </p:sp>
      <p:sp>
        <p:nvSpPr>
          <p:cNvPr id="11" name="Rectangle 10"/>
          <p:cNvSpPr/>
          <p:nvPr/>
        </p:nvSpPr>
        <p:spPr>
          <a:xfrm>
            <a:off x="738908" y="1951289"/>
            <a:ext cx="6001185" cy="1569660"/>
          </a:xfrm>
          <a:prstGeom prst="rect">
            <a:avLst/>
          </a:prstGeom>
        </p:spPr>
        <p:txBody>
          <a:bodyPr wrap="square">
            <a:spAutoFit/>
          </a:bodyPr>
          <a:lstStyle/>
          <a:p>
            <a:pPr algn="ctr" rtl="0"/>
            <a:r>
              <a:rPr lang="it-IT" sz="3200" b="1" dirty="0"/>
              <a:t>L’Àncora è uno strumento che dà stabilità e sicurezza anche in acque tempestose.</a:t>
            </a:r>
          </a:p>
        </p:txBody>
      </p:sp>
      <p:sp>
        <p:nvSpPr>
          <p:cNvPr id="13" name="TextBox 20">
            <a:extLst>
              <a:ext uri="{FF2B5EF4-FFF2-40B4-BE49-F238E27FC236}">
                <a16:creationId xmlns:a16="http://schemas.microsoft.com/office/drawing/2014/main" id="{D87B7892-2702-4220-81E3-F955548C7D4D}"/>
              </a:ext>
            </a:extLst>
          </p:cNvPr>
          <p:cNvSpPr txBox="1"/>
          <p:nvPr/>
        </p:nvSpPr>
        <p:spPr>
          <a:xfrm rot="120000">
            <a:off x="446664" y="4302714"/>
            <a:ext cx="5864075" cy="1692771"/>
          </a:xfrm>
          <a:prstGeom prst="rect">
            <a:avLst/>
          </a:prstGeom>
          <a:solidFill>
            <a:srgbClr val="FFC000"/>
          </a:solidFill>
          <a:ln w="19050">
            <a:solidFill>
              <a:srgbClr val="000000">
                <a:alpha val="25098"/>
              </a:srgbClr>
            </a:solidFill>
          </a:ln>
          <a:effectLst>
            <a:outerShdw blurRad="50800" dist="38100" dir="5400000" algn="t" rotWithShape="0">
              <a:prstClr val="black">
                <a:alpha val="40000"/>
              </a:prstClr>
            </a:outerShdw>
          </a:effectLst>
        </p:spPr>
        <p:txBody>
          <a:bodyPr wrap="square" anchor="ctr">
            <a:spAutoFit/>
          </a:bodyPr>
          <a:lstStyle>
            <a:defPPr>
              <a:defRPr lang="he-IL"/>
            </a:defPPr>
            <a:lvl1pPr algn="l" rtl="0">
              <a:lnSpc>
                <a:spcPct val="150000"/>
              </a:lnSpc>
              <a:defRPr sz="2400" b="1"/>
            </a:lvl1pPr>
          </a:lstStyle>
          <a:p>
            <a:pPr algn="ctr">
              <a:lnSpc>
                <a:spcPct val="100000"/>
              </a:lnSpc>
            </a:pPr>
            <a:r>
              <a:rPr lang="it-IT" sz="2600" b="0" dirty="0"/>
              <a:t>L’</a:t>
            </a:r>
            <a:r>
              <a:rPr lang="it-IT" sz="2600" dirty="0"/>
              <a:t>àncora</a:t>
            </a:r>
            <a:r>
              <a:rPr lang="it-IT" sz="2600" b="0" dirty="0"/>
              <a:t> può essere anche un punto di riferimento importante, un’informazione chiave a cui possiamo agganciarci nella soluzione dei problemi. </a:t>
            </a:r>
          </a:p>
        </p:txBody>
      </p:sp>
    </p:spTree>
    <p:extLst>
      <p:ext uri="{BB962C8B-B14F-4D97-AF65-F5344CB8AC3E}">
        <p14:creationId xmlns:p14="http://schemas.microsoft.com/office/powerpoint/2010/main" val="192557627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66667">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6667">
                                          <p:cBhvr additive="base">
                                            <p:cTn id="7" dur="1500" fill="hold"/>
                                            <p:tgtEl>
                                              <p:spTgt spid="13"/>
                                            </p:tgtEl>
                                            <p:attrNameLst>
                                              <p:attrName>ppt_x</p:attrName>
                                            </p:attrNameLst>
                                          </p:cBhvr>
                                          <p:tavLst>
                                            <p:tav tm="0">
                                              <p:val>
                                                <p:strVal val="#ppt_x"/>
                                              </p:val>
                                            </p:tav>
                                            <p:tav tm="100000">
                                              <p:val>
                                                <p:strVal val="#ppt_x"/>
                                              </p:val>
                                            </p:tav>
                                          </p:tavLst>
                                        </p:anim>
                                        <p:anim calcmode="lin" valueType="num" p14:bounceEnd="66667">
                                          <p:cBhvr additive="base">
                                            <p:cTn id="8" dur="1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mc:Choice>
    <mc:Fallback xmlns="">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500" fill="hold"/>
                                            <p:tgtEl>
                                              <p:spTgt spid="13"/>
                                            </p:tgtEl>
                                            <p:attrNameLst>
                                              <p:attrName>ppt_x</p:attrName>
                                            </p:attrNameLst>
                                          </p:cBhvr>
                                          <p:tavLst>
                                            <p:tav tm="0">
                                              <p:val>
                                                <p:strVal val="#ppt_x"/>
                                              </p:val>
                                            </p:tav>
                                            <p:tav tm="100000">
                                              <p:val>
                                                <p:strVal val="#ppt_x"/>
                                              </p:val>
                                            </p:tav>
                                          </p:tavLst>
                                        </p:anim>
                                        <p:anim calcmode="lin" valueType="num">
                                          <p:cBhvr additive="base">
                                            <p:cTn id="8" dur="1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16667" t="2857" r="16667" b="22125"/>
          <a:stretch/>
        </p:blipFill>
        <p:spPr bwMode="auto">
          <a:xfrm>
            <a:off x="1" y="1"/>
            <a:ext cx="12192000" cy="68595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6" name="Group 5"/>
          <p:cNvGrpSpPr/>
          <p:nvPr/>
        </p:nvGrpSpPr>
        <p:grpSpPr>
          <a:xfrm>
            <a:off x="3554985" y="1365619"/>
            <a:ext cx="4918371" cy="4908995"/>
            <a:chOff x="3554985" y="1365619"/>
            <a:chExt cx="4918371" cy="4908995"/>
          </a:xfrm>
        </p:grpSpPr>
        <p:pic>
          <p:nvPicPr>
            <p:cNvPr id="27"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4985" y="2070954"/>
              <a:ext cx="676983" cy="676983"/>
            </a:xfrm>
            <a:prstGeom prst="rect">
              <a:avLst/>
            </a:prstGeom>
            <a:noFill/>
            <a:extLst>
              <a:ext uri="{909E8E84-426E-40dd-AFC4-6F175D3DCCD1}">
                <a14:hiddenFill xmlns:a14="http://schemas.microsoft.com/office/drawing/2010/main" xmlns="">
                  <a:solidFill>
                    <a:srgbClr val="FFFFFF"/>
                  </a:solidFill>
                </a14:hiddenFill>
              </a:ext>
            </a:extLst>
          </p:spPr>
        </p:pic>
        <p:pic>
          <p:nvPicPr>
            <p:cNvPr id="38"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1883" y="4186961"/>
              <a:ext cx="676983" cy="676983"/>
            </a:xfrm>
            <a:prstGeom prst="rect">
              <a:avLst/>
            </a:prstGeom>
            <a:noFill/>
            <a:extLst>
              <a:ext uri="{909E8E84-426E-40dd-AFC4-6F175D3DCCD1}">
                <a14:hiddenFill xmlns:a14="http://schemas.microsoft.com/office/drawing/2010/main" xmlns="">
                  <a:solidFill>
                    <a:srgbClr val="FFFFFF"/>
                  </a:solidFill>
                </a14:hiddenFill>
              </a:ext>
            </a:extLst>
          </p:spPr>
        </p:pic>
        <p:pic>
          <p:nvPicPr>
            <p:cNvPr id="40"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1883" y="5597631"/>
              <a:ext cx="676983" cy="676983"/>
            </a:xfrm>
            <a:prstGeom prst="rect">
              <a:avLst/>
            </a:prstGeom>
            <a:noFill/>
            <a:extLst>
              <a:ext uri="{909E8E84-426E-40dd-AFC4-6F175D3DCCD1}">
                <a14:hiddenFill xmlns:a14="http://schemas.microsoft.com/office/drawing/2010/main" xmlns="">
                  <a:solidFill>
                    <a:srgbClr val="FFFFFF"/>
                  </a:solidFill>
                </a14:hiddenFill>
              </a:ext>
            </a:extLst>
          </p:spPr>
        </p:pic>
        <p:pic>
          <p:nvPicPr>
            <p:cNvPr id="42"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8782" y="1365619"/>
              <a:ext cx="676983" cy="676983"/>
            </a:xfrm>
            <a:prstGeom prst="rect">
              <a:avLst/>
            </a:prstGeom>
            <a:noFill/>
            <a:extLst>
              <a:ext uri="{909E8E84-426E-40dd-AFC4-6F175D3DCCD1}">
                <a14:hiddenFill xmlns:a14="http://schemas.microsoft.com/office/drawing/2010/main" xmlns="">
                  <a:solidFill>
                    <a:srgbClr val="FFFFFF"/>
                  </a:solidFill>
                </a14:hiddenFill>
              </a:ext>
            </a:extLst>
          </p:spPr>
        </p:pic>
        <p:pic>
          <p:nvPicPr>
            <p:cNvPr id="43"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8782" y="2070954"/>
              <a:ext cx="676983" cy="676983"/>
            </a:xfrm>
            <a:prstGeom prst="rect">
              <a:avLst/>
            </a:prstGeom>
            <a:noFill/>
            <a:extLst>
              <a:ext uri="{909E8E84-426E-40dd-AFC4-6F175D3DCCD1}">
                <a14:hiddenFill xmlns:a14="http://schemas.microsoft.com/office/drawing/2010/main" xmlns="">
                  <a:solidFill>
                    <a:srgbClr val="FFFFFF"/>
                  </a:solidFill>
                </a14:hiddenFill>
              </a:ext>
            </a:extLst>
          </p:spPr>
        </p:pic>
        <p:pic>
          <p:nvPicPr>
            <p:cNvPr id="45"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8782" y="3481625"/>
              <a:ext cx="676983" cy="676983"/>
            </a:xfrm>
            <a:prstGeom prst="rect">
              <a:avLst/>
            </a:prstGeom>
            <a:noFill/>
            <a:extLst>
              <a:ext uri="{909E8E84-426E-40dd-AFC4-6F175D3DCCD1}">
                <a14:hiddenFill xmlns:a14="http://schemas.microsoft.com/office/drawing/2010/main" xmlns="">
                  <a:solidFill>
                    <a:srgbClr val="FFFFFF"/>
                  </a:solidFill>
                </a14:hiddenFill>
              </a:ext>
            </a:extLst>
          </p:spPr>
        </p:pic>
        <p:pic>
          <p:nvPicPr>
            <p:cNvPr id="47"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8782" y="4892296"/>
              <a:ext cx="676983" cy="676983"/>
            </a:xfrm>
            <a:prstGeom prst="rect">
              <a:avLst/>
            </a:prstGeom>
            <a:noFill/>
            <a:extLst>
              <a:ext uri="{909E8E84-426E-40dd-AFC4-6F175D3DCCD1}">
                <a14:hiddenFill xmlns:a14="http://schemas.microsoft.com/office/drawing/2010/main" xmlns="">
                  <a:solidFill>
                    <a:srgbClr val="FFFFFF"/>
                  </a:solidFill>
                </a14:hiddenFill>
              </a:ext>
            </a:extLst>
          </p:spPr>
        </p:pic>
        <p:pic>
          <p:nvPicPr>
            <p:cNvPr id="55"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5680" y="4892296"/>
              <a:ext cx="676983" cy="676983"/>
            </a:xfrm>
            <a:prstGeom prst="rect">
              <a:avLst/>
            </a:prstGeom>
            <a:noFill/>
            <a:extLst>
              <a:ext uri="{909E8E84-426E-40dd-AFC4-6F175D3DCCD1}">
                <a14:hiddenFill xmlns:a14="http://schemas.microsoft.com/office/drawing/2010/main" xmlns="">
                  <a:solidFill>
                    <a:srgbClr val="FFFFFF"/>
                  </a:solidFill>
                </a14:hiddenFill>
              </a:ext>
            </a:extLst>
          </p:spPr>
        </p:pic>
        <p:pic>
          <p:nvPicPr>
            <p:cNvPr id="56"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5680" y="5597631"/>
              <a:ext cx="676983" cy="676983"/>
            </a:xfrm>
            <a:prstGeom prst="rect">
              <a:avLst/>
            </a:prstGeom>
            <a:noFill/>
            <a:extLst>
              <a:ext uri="{909E8E84-426E-40dd-AFC4-6F175D3DCCD1}">
                <a14:hiddenFill xmlns:a14="http://schemas.microsoft.com/office/drawing/2010/main" xmlns="">
                  <a:solidFill>
                    <a:srgbClr val="FFFFFF"/>
                  </a:solidFill>
                </a14:hiddenFill>
              </a:ext>
            </a:extLst>
          </p:spPr>
        </p:pic>
        <p:pic>
          <p:nvPicPr>
            <p:cNvPr id="58"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2578" y="1365619"/>
              <a:ext cx="676983" cy="676983"/>
            </a:xfrm>
            <a:prstGeom prst="rect">
              <a:avLst/>
            </a:prstGeom>
            <a:noFill/>
            <a:extLst>
              <a:ext uri="{909E8E84-426E-40dd-AFC4-6F175D3DCCD1}">
                <a14:hiddenFill xmlns:a14="http://schemas.microsoft.com/office/drawing/2010/main" xmlns="">
                  <a:solidFill>
                    <a:srgbClr val="FFFFFF"/>
                  </a:solidFill>
                </a14:hiddenFill>
              </a:ext>
            </a:extLst>
          </p:spPr>
        </p:pic>
        <p:pic>
          <p:nvPicPr>
            <p:cNvPr id="62"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2578" y="4186961"/>
              <a:ext cx="676983" cy="676983"/>
            </a:xfrm>
            <a:prstGeom prst="rect">
              <a:avLst/>
            </a:prstGeom>
            <a:noFill/>
            <a:extLst>
              <a:ext uri="{909E8E84-426E-40dd-AFC4-6F175D3DCCD1}">
                <a14:hiddenFill xmlns:a14="http://schemas.microsoft.com/office/drawing/2010/main" xmlns="">
                  <a:solidFill>
                    <a:srgbClr val="FFFFFF"/>
                  </a:solidFill>
                </a14:hiddenFill>
              </a:ext>
            </a:extLst>
          </p:spPr>
        </p:pic>
        <p:pic>
          <p:nvPicPr>
            <p:cNvPr id="67"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9477" y="2070954"/>
              <a:ext cx="676983" cy="676983"/>
            </a:xfrm>
            <a:prstGeom prst="rect">
              <a:avLst/>
            </a:prstGeom>
            <a:noFill/>
            <a:extLst>
              <a:ext uri="{909E8E84-426E-40dd-AFC4-6F175D3DCCD1}">
                <a14:hiddenFill xmlns:a14="http://schemas.microsoft.com/office/drawing/2010/main" xmlns="">
                  <a:solidFill>
                    <a:srgbClr val="FFFFFF"/>
                  </a:solidFill>
                </a14:hiddenFill>
              </a:ext>
            </a:extLst>
          </p:spPr>
        </p:pic>
        <p:pic>
          <p:nvPicPr>
            <p:cNvPr id="77"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6373" y="3481625"/>
              <a:ext cx="676983" cy="676983"/>
            </a:xfrm>
            <a:prstGeom prst="rect">
              <a:avLst/>
            </a:prstGeom>
            <a:noFill/>
            <a:extLst>
              <a:ext uri="{909E8E84-426E-40dd-AFC4-6F175D3DCCD1}">
                <a14:hiddenFill xmlns:a14="http://schemas.microsoft.com/office/drawing/2010/main" xmlns="">
                  <a:solidFill>
                    <a:srgbClr val="FFFFFF"/>
                  </a:solidFill>
                </a14:hiddenFill>
              </a:ext>
            </a:extLst>
          </p:spPr>
        </p:pic>
        <p:pic>
          <p:nvPicPr>
            <p:cNvPr id="80"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6373" y="5597631"/>
              <a:ext cx="676983" cy="676983"/>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5" name="Group 4"/>
          <p:cNvGrpSpPr/>
          <p:nvPr/>
        </p:nvGrpSpPr>
        <p:grpSpPr>
          <a:xfrm>
            <a:off x="3554985" y="1365619"/>
            <a:ext cx="4918371" cy="4908995"/>
            <a:chOff x="3554985" y="1365619"/>
            <a:chExt cx="4918371" cy="4908995"/>
          </a:xfrm>
        </p:grpSpPr>
        <p:pic>
          <p:nvPicPr>
            <p:cNvPr id="30"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4985" y="4186961"/>
              <a:ext cx="676983" cy="676983"/>
            </a:xfrm>
            <a:prstGeom prst="rect">
              <a:avLst/>
            </a:prstGeom>
            <a:noFill/>
            <a:extLst>
              <a:ext uri="{909E8E84-426E-40dd-AFC4-6F175D3DCCD1}">
                <a14:hiddenFill xmlns:a14="http://schemas.microsoft.com/office/drawing/2010/main" xmlns="">
                  <a:solidFill>
                    <a:srgbClr val="FFFFFF"/>
                  </a:solidFill>
                </a14:hiddenFill>
              </a:ext>
            </a:extLst>
          </p:spPr>
        </p:pic>
        <p:pic>
          <p:nvPicPr>
            <p:cNvPr id="32"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4985" y="5597631"/>
              <a:ext cx="676983" cy="676983"/>
            </a:xfrm>
            <a:prstGeom prst="rect">
              <a:avLst/>
            </a:prstGeom>
            <a:noFill/>
            <a:extLst>
              <a:ext uri="{909E8E84-426E-40dd-AFC4-6F175D3DCCD1}">
                <a14:hiddenFill xmlns:a14="http://schemas.microsoft.com/office/drawing/2010/main" xmlns="">
                  <a:solidFill>
                    <a:srgbClr val="FFFFFF"/>
                  </a:solidFill>
                </a14:hiddenFill>
              </a:ext>
            </a:extLst>
          </p:spPr>
        </p:pic>
        <p:pic>
          <p:nvPicPr>
            <p:cNvPr id="34"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1883" y="1365619"/>
              <a:ext cx="676983" cy="676983"/>
            </a:xfrm>
            <a:prstGeom prst="rect">
              <a:avLst/>
            </a:prstGeom>
            <a:noFill/>
            <a:extLst>
              <a:ext uri="{909E8E84-426E-40dd-AFC4-6F175D3DCCD1}">
                <a14:hiddenFill xmlns:a14="http://schemas.microsoft.com/office/drawing/2010/main" xmlns="">
                  <a:solidFill>
                    <a:srgbClr val="FFFFFF"/>
                  </a:solidFill>
                </a14:hiddenFill>
              </a:ext>
            </a:extLst>
          </p:spPr>
        </p:pic>
        <p:pic>
          <p:nvPicPr>
            <p:cNvPr id="36"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1883" y="2776290"/>
              <a:ext cx="676983" cy="676983"/>
            </a:xfrm>
            <a:prstGeom prst="rect">
              <a:avLst/>
            </a:prstGeom>
            <a:noFill/>
            <a:extLst>
              <a:ext uri="{909E8E84-426E-40dd-AFC4-6F175D3DCCD1}">
                <a14:hiddenFill xmlns:a14="http://schemas.microsoft.com/office/drawing/2010/main" xmlns="">
                  <a:solidFill>
                    <a:srgbClr val="FFFFFF"/>
                  </a:solidFill>
                </a14:hiddenFill>
              </a:ext>
            </a:extLst>
          </p:spPr>
        </p:pic>
        <p:pic>
          <p:nvPicPr>
            <p:cNvPr id="39"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1883" y="4892296"/>
              <a:ext cx="676983" cy="676983"/>
            </a:xfrm>
            <a:prstGeom prst="rect">
              <a:avLst/>
            </a:prstGeom>
            <a:noFill/>
            <a:extLst>
              <a:ext uri="{909E8E84-426E-40dd-AFC4-6F175D3DCCD1}">
                <a14:hiddenFill xmlns:a14="http://schemas.microsoft.com/office/drawing/2010/main" xmlns="">
                  <a:solidFill>
                    <a:srgbClr val="FFFFFF"/>
                  </a:solidFill>
                </a14:hiddenFill>
              </a:ext>
            </a:extLst>
          </p:spPr>
        </p:pic>
        <p:pic>
          <p:nvPicPr>
            <p:cNvPr id="44"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8782" y="2776290"/>
              <a:ext cx="676983" cy="676983"/>
            </a:xfrm>
            <a:prstGeom prst="rect">
              <a:avLst/>
            </a:prstGeom>
            <a:noFill/>
            <a:extLst>
              <a:ext uri="{909E8E84-426E-40dd-AFC4-6F175D3DCCD1}">
                <a14:hiddenFill xmlns:a14="http://schemas.microsoft.com/office/drawing/2010/main" xmlns="">
                  <a:solidFill>
                    <a:srgbClr val="FFFFFF"/>
                  </a:solidFill>
                </a14:hiddenFill>
              </a:ext>
            </a:extLst>
          </p:spPr>
        </p:pic>
        <p:pic>
          <p:nvPicPr>
            <p:cNvPr id="50"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5680" y="1365619"/>
              <a:ext cx="676983" cy="676983"/>
            </a:xfrm>
            <a:prstGeom prst="rect">
              <a:avLst/>
            </a:prstGeom>
            <a:noFill/>
            <a:extLst>
              <a:ext uri="{909E8E84-426E-40dd-AFC4-6F175D3DCCD1}">
                <a14:hiddenFill xmlns:a14="http://schemas.microsoft.com/office/drawing/2010/main" xmlns="">
                  <a:solidFill>
                    <a:srgbClr val="FFFFFF"/>
                  </a:solidFill>
                </a14:hiddenFill>
              </a:ext>
            </a:extLst>
          </p:spPr>
        </p:pic>
        <p:pic>
          <p:nvPicPr>
            <p:cNvPr id="53"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5680" y="3481625"/>
              <a:ext cx="676983" cy="676983"/>
            </a:xfrm>
            <a:prstGeom prst="rect">
              <a:avLst/>
            </a:prstGeom>
            <a:noFill/>
            <a:extLst>
              <a:ext uri="{909E8E84-426E-40dd-AFC4-6F175D3DCCD1}">
                <a14:hiddenFill xmlns:a14="http://schemas.microsoft.com/office/drawing/2010/main" xmlns="">
                  <a:solidFill>
                    <a:srgbClr val="FFFFFF"/>
                  </a:solidFill>
                </a14:hiddenFill>
              </a:ext>
            </a:extLst>
          </p:spPr>
        </p:pic>
        <p:pic>
          <p:nvPicPr>
            <p:cNvPr id="54"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5680" y="4186961"/>
              <a:ext cx="676983" cy="676983"/>
            </a:xfrm>
            <a:prstGeom prst="rect">
              <a:avLst/>
            </a:prstGeom>
            <a:noFill/>
            <a:extLst>
              <a:ext uri="{909E8E84-426E-40dd-AFC4-6F175D3DCCD1}">
                <a14:hiddenFill xmlns:a14="http://schemas.microsoft.com/office/drawing/2010/main" xmlns="">
                  <a:solidFill>
                    <a:srgbClr val="FFFFFF"/>
                  </a:solidFill>
                </a14:hiddenFill>
              </a:ext>
            </a:extLst>
          </p:spPr>
        </p:pic>
        <p:pic>
          <p:nvPicPr>
            <p:cNvPr id="59"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2578" y="2070954"/>
              <a:ext cx="676983" cy="676983"/>
            </a:xfrm>
            <a:prstGeom prst="rect">
              <a:avLst/>
            </a:prstGeom>
            <a:noFill/>
            <a:extLst>
              <a:ext uri="{909E8E84-426E-40dd-AFC4-6F175D3DCCD1}">
                <a14:hiddenFill xmlns:a14="http://schemas.microsoft.com/office/drawing/2010/main" xmlns="">
                  <a:solidFill>
                    <a:srgbClr val="FFFFFF"/>
                  </a:solidFill>
                </a14:hiddenFill>
              </a:ext>
            </a:extLst>
          </p:spPr>
        </p:pic>
        <p:pic>
          <p:nvPicPr>
            <p:cNvPr id="64"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2578" y="5597631"/>
              <a:ext cx="676983" cy="676983"/>
            </a:xfrm>
            <a:prstGeom prst="rect">
              <a:avLst/>
            </a:prstGeom>
            <a:noFill/>
            <a:extLst>
              <a:ext uri="{909E8E84-426E-40dd-AFC4-6F175D3DCCD1}">
                <a14:hiddenFill xmlns:a14="http://schemas.microsoft.com/office/drawing/2010/main" xmlns="">
                  <a:solidFill>
                    <a:srgbClr val="FFFFFF"/>
                  </a:solidFill>
                </a14:hiddenFill>
              </a:ext>
            </a:extLst>
          </p:spPr>
        </p:pic>
        <p:pic>
          <p:nvPicPr>
            <p:cNvPr id="68"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9477" y="2776290"/>
              <a:ext cx="676983" cy="676983"/>
            </a:xfrm>
            <a:prstGeom prst="rect">
              <a:avLst/>
            </a:prstGeom>
            <a:noFill/>
            <a:extLst>
              <a:ext uri="{909E8E84-426E-40dd-AFC4-6F175D3DCCD1}">
                <a14:hiddenFill xmlns:a14="http://schemas.microsoft.com/office/drawing/2010/main" xmlns="">
                  <a:solidFill>
                    <a:srgbClr val="FFFFFF"/>
                  </a:solidFill>
                </a14:hiddenFill>
              </a:ext>
            </a:extLst>
          </p:spPr>
        </p:pic>
        <p:pic>
          <p:nvPicPr>
            <p:cNvPr id="69"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9477" y="3481625"/>
              <a:ext cx="676983" cy="676983"/>
            </a:xfrm>
            <a:prstGeom prst="rect">
              <a:avLst/>
            </a:prstGeom>
            <a:noFill/>
            <a:extLst>
              <a:ext uri="{909E8E84-426E-40dd-AFC4-6F175D3DCCD1}">
                <a14:hiddenFill xmlns:a14="http://schemas.microsoft.com/office/drawing/2010/main" xmlns="">
                  <a:solidFill>
                    <a:srgbClr val="FFFFFF"/>
                  </a:solidFill>
                </a14:hiddenFill>
              </a:ext>
            </a:extLst>
          </p:spPr>
        </p:pic>
        <p:pic>
          <p:nvPicPr>
            <p:cNvPr id="71"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9477" y="4892296"/>
              <a:ext cx="676983" cy="676983"/>
            </a:xfrm>
            <a:prstGeom prst="rect">
              <a:avLst/>
            </a:prstGeom>
            <a:noFill/>
            <a:extLst>
              <a:ext uri="{909E8E84-426E-40dd-AFC4-6F175D3DCCD1}">
                <a14:hiddenFill xmlns:a14="http://schemas.microsoft.com/office/drawing/2010/main" xmlns="">
                  <a:solidFill>
                    <a:srgbClr val="FFFFFF"/>
                  </a:solidFill>
                </a14:hiddenFill>
              </a:ext>
            </a:extLst>
          </p:spPr>
        </p:pic>
        <p:pic>
          <p:nvPicPr>
            <p:cNvPr id="74"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6373" y="1365619"/>
              <a:ext cx="676983" cy="676983"/>
            </a:xfrm>
            <a:prstGeom prst="rect">
              <a:avLst/>
            </a:prstGeom>
            <a:noFill/>
            <a:extLst>
              <a:ext uri="{909E8E84-426E-40dd-AFC4-6F175D3DCCD1}">
                <a14:hiddenFill xmlns:a14="http://schemas.microsoft.com/office/drawing/2010/main" xmlns="">
                  <a:solidFill>
                    <a:srgbClr val="FFFFFF"/>
                  </a:solidFill>
                </a14:hiddenFill>
              </a:ext>
            </a:extLst>
          </p:spPr>
        </p:pic>
        <p:pic>
          <p:nvPicPr>
            <p:cNvPr id="79"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6373" y="4892296"/>
              <a:ext cx="676983" cy="676983"/>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4" name="Group 3"/>
          <p:cNvGrpSpPr/>
          <p:nvPr/>
        </p:nvGrpSpPr>
        <p:grpSpPr>
          <a:xfrm>
            <a:off x="3554985" y="1365619"/>
            <a:ext cx="4918371" cy="4908995"/>
            <a:chOff x="3554985" y="1365619"/>
            <a:chExt cx="4918371" cy="4908995"/>
          </a:xfrm>
        </p:grpSpPr>
        <p:pic>
          <p:nvPicPr>
            <p:cNvPr id="2050"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4985" y="1365619"/>
              <a:ext cx="676983" cy="676983"/>
            </a:xfrm>
            <a:prstGeom prst="rect">
              <a:avLst/>
            </a:prstGeom>
            <a:noFill/>
            <a:extLst>
              <a:ext uri="{909E8E84-426E-40dd-AFC4-6F175D3DCCD1}">
                <a14:hiddenFill xmlns:a14="http://schemas.microsoft.com/office/drawing/2010/main" xmlns="">
                  <a:solidFill>
                    <a:srgbClr val="FFFFFF"/>
                  </a:solidFill>
                </a14:hiddenFill>
              </a:ext>
            </a:extLst>
          </p:spPr>
        </p:pic>
        <p:pic>
          <p:nvPicPr>
            <p:cNvPr id="28"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4985" y="2776290"/>
              <a:ext cx="676983" cy="676983"/>
            </a:xfrm>
            <a:prstGeom prst="rect">
              <a:avLst/>
            </a:prstGeom>
            <a:noFill/>
            <a:extLst>
              <a:ext uri="{909E8E84-426E-40dd-AFC4-6F175D3DCCD1}">
                <a14:hiddenFill xmlns:a14="http://schemas.microsoft.com/office/drawing/2010/main" xmlns="">
                  <a:solidFill>
                    <a:srgbClr val="FFFFFF"/>
                  </a:solidFill>
                </a14:hiddenFill>
              </a:ext>
            </a:extLst>
          </p:spPr>
        </p:pic>
        <p:pic>
          <p:nvPicPr>
            <p:cNvPr id="29"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4985" y="3481625"/>
              <a:ext cx="676983" cy="676983"/>
            </a:xfrm>
            <a:prstGeom prst="rect">
              <a:avLst/>
            </a:prstGeom>
            <a:noFill/>
            <a:extLst>
              <a:ext uri="{909E8E84-426E-40dd-AFC4-6F175D3DCCD1}">
                <a14:hiddenFill xmlns:a14="http://schemas.microsoft.com/office/drawing/2010/main" xmlns="">
                  <a:solidFill>
                    <a:srgbClr val="FFFFFF"/>
                  </a:solidFill>
                </a14:hiddenFill>
              </a:ext>
            </a:extLst>
          </p:spPr>
        </p:pic>
        <p:pic>
          <p:nvPicPr>
            <p:cNvPr id="31"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4985" y="4892296"/>
              <a:ext cx="676983" cy="676983"/>
            </a:xfrm>
            <a:prstGeom prst="rect">
              <a:avLst/>
            </a:prstGeom>
            <a:noFill/>
            <a:extLst>
              <a:ext uri="{909E8E84-426E-40dd-AFC4-6F175D3DCCD1}">
                <a14:hiddenFill xmlns:a14="http://schemas.microsoft.com/office/drawing/2010/main" xmlns="">
                  <a:solidFill>
                    <a:srgbClr val="FFFFFF"/>
                  </a:solidFill>
                </a14:hiddenFill>
              </a:ext>
            </a:extLst>
          </p:spPr>
        </p:pic>
        <p:pic>
          <p:nvPicPr>
            <p:cNvPr id="35"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1883" y="2070954"/>
              <a:ext cx="676983" cy="676983"/>
            </a:xfrm>
            <a:prstGeom prst="rect">
              <a:avLst/>
            </a:prstGeom>
            <a:noFill/>
            <a:extLst>
              <a:ext uri="{909E8E84-426E-40dd-AFC4-6F175D3DCCD1}">
                <a14:hiddenFill xmlns:a14="http://schemas.microsoft.com/office/drawing/2010/main" xmlns="">
                  <a:solidFill>
                    <a:srgbClr val="FFFFFF"/>
                  </a:solidFill>
                </a14:hiddenFill>
              </a:ext>
            </a:extLst>
          </p:spPr>
        </p:pic>
        <p:pic>
          <p:nvPicPr>
            <p:cNvPr id="37"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1883" y="3481625"/>
              <a:ext cx="676983" cy="676983"/>
            </a:xfrm>
            <a:prstGeom prst="rect">
              <a:avLst/>
            </a:prstGeom>
            <a:noFill/>
            <a:extLst>
              <a:ext uri="{909E8E84-426E-40dd-AFC4-6F175D3DCCD1}">
                <a14:hiddenFill xmlns:a14="http://schemas.microsoft.com/office/drawing/2010/main" xmlns="">
                  <a:solidFill>
                    <a:srgbClr val="FFFFFF"/>
                  </a:solidFill>
                </a14:hiddenFill>
              </a:ext>
            </a:extLst>
          </p:spPr>
        </p:pic>
        <p:pic>
          <p:nvPicPr>
            <p:cNvPr id="46"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8782" y="4186961"/>
              <a:ext cx="676983" cy="676983"/>
            </a:xfrm>
            <a:prstGeom prst="rect">
              <a:avLst/>
            </a:prstGeom>
            <a:noFill/>
            <a:extLst>
              <a:ext uri="{909E8E84-426E-40dd-AFC4-6F175D3DCCD1}">
                <a14:hiddenFill xmlns:a14="http://schemas.microsoft.com/office/drawing/2010/main" xmlns="">
                  <a:solidFill>
                    <a:srgbClr val="FFFFFF"/>
                  </a:solidFill>
                </a14:hiddenFill>
              </a:ext>
            </a:extLst>
          </p:spPr>
        </p:pic>
        <p:pic>
          <p:nvPicPr>
            <p:cNvPr id="48"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8782" y="5597631"/>
              <a:ext cx="676983" cy="676983"/>
            </a:xfrm>
            <a:prstGeom prst="rect">
              <a:avLst/>
            </a:prstGeom>
            <a:noFill/>
            <a:extLst>
              <a:ext uri="{909E8E84-426E-40dd-AFC4-6F175D3DCCD1}">
                <a14:hiddenFill xmlns:a14="http://schemas.microsoft.com/office/drawing/2010/main" xmlns="">
                  <a:solidFill>
                    <a:srgbClr val="FFFFFF"/>
                  </a:solidFill>
                </a14:hiddenFill>
              </a:ext>
            </a:extLst>
          </p:spPr>
        </p:pic>
        <p:pic>
          <p:nvPicPr>
            <p:cNvPr id="51"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5680" y="2070954"/>
              <a:ext cx="676983" cy="676983"/>
            </a:xfrm>
            <a:prstGeom prst="rect">
              <a:avLst/>
            </a:prstGeom>
            <a:noFill/>
            <a:extLst>
              <a:ext uri="{909E8E84-426E-40dd-AFC4-6F175D3DCCD1}">
                <a14:hiddenFill xmlns:a14="http://schemas.microsoft.com/office/drawing/2010/main" xmlns="">
                  <a:solidFill>
                    <a:srgbClr val="FFFFFF"/>
                  </a:solidFill>
                </a14:hiddenFill>
              </a:ext>
            </a:extLst>
          </p:spPr>
        </p:pic>
        <p:pic>
          <p:nvPicPr>
            <p:cNvPr id="52"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5680" y="2776290"/>
              <a:ext cx="676983" cy="676983"/>
            </a:xfrm>
            <a:prstGeom prst="rect">
              <a:avLst/>
            </a:prstGeom>
            <a:noFill/>
            <a:extLst>
              <a:ext uri="{909E8E84-426E-40dd-AFC4-6F175D3DCCD1}">
                <a14:hiddenFill xmlns:a14="http://schemas.microsoft.com/office/drawing/2010/main" xmlns="">
                  <a:solidFill>
                    <a:srgbClr val="FFFFFF"/>
                  </a:solidFill>
                </a14:hiddenFill>
              </a:ext>
            </a:extLst>
          </p:spPr>
        </p:pic>
        <p:pic>
          <p:nvPicPr>
            <p:cNvPr id="60"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2578" y="2776290"/>
              <a:ext cx="676983" cy="676983"/>
            </a:xfrm>
            <a:prstGeom prst="rect">
              <a:avLst/>
            </a:prstGeom>
            <a:noFill/>
            <a:extLst>
              <a:ext uri="{909E8E84-426E-40dd-AFC4-6F175D3DCCD1}">
                <a14:hiddenFill xmlns:a14="http://schemas.microsoft.com/office/drawing/2010/main" xmlns="">
                  <a:solidFill>
                    <a:srgbClr val="FFFFFF"/>
                  </a:solidFill>
                </a14:hiddenFill>
              </a:ext>
            </a:extLst>
          </p:spPr>
        </p:pic>
        <p:pic>
          <p:nvPicPr>
            <p:cNvPr id="61"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2578" y="3481625"/>
              <a:ext cx="676983" cy="676983"/>
            </a:xfrm>
            <a:prstGeom prst="rect">
              <a:avLst/>
            </a:prstGeom>
            <a:noFill/>
            <a:extLst>
              <a:ext uri="{909E8E84-426E-40dd-AFC4-6F175D3DCCD1}">
                <a14:hiddenFill xmlns:a14="http://schemas.microsoft.com/office/drawing/2010/main" xmlns="">
                  <a:solidFill>
                    <a:srgbClr val="FFFFFF"/>
                  </a:solidFill>
                </a14:hiddenFill>
              </a:ext>
            </a:extLst>
          </p:spPr>
        </p:pic>
        <p:pic>
          <p:nvPicPr>
            <p:cNvPr id="63"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2578" y="4892296"/>
              <a:ext cx="676983" cy="676983"/>
            </a:xfrm>
            <a:prstGeom prst="rect">
              <a:avLst/>
            </a:prstGeom>
            <a:noFill/>
            <a:extLst>
              <a:ext uri="{909E8E84-426E-40dd-AFC4-6F175D3DCCD1}">
                <a14:hiddenFill xmlns:a14="http://schemas.microsoft.com/office/drawing/2010/main" xmlns="">
                  <a:solidFill>
                    <a:srgbClr val="FFFFFF"/>
                  </a:solidFill>
                </a14:hiddenFill>
              </a:ext>
            </a:extLst>
          </p:spPr>
        </p:pic>
        <p:pic>
          <p:nvPicPr>
            <p:cNvPr id="66"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9477" y="1365619"/>
              <a:ext cx="676983" cy="676983"/>
            </a:xfrm>
            <a:prstGeom prst="rect">
              <a:avLst/>
            </a:prstGeom>
            <a:noFill/>
            <a:extLst>
              <a:ext uri="{909E8E84-426E-40dd-AFC4-6F175D3DCCD1}">
                <a14:hiddenFill xmlns:a14="http://schemas.microsoft.com/office/drawing/2010/main" xmlns="">
                  <a:solidFill>
                    <a:srgbClr val="FFFFFF"/>
                  </a:solidFill>
                </a14:hiddenFill>
              </a:ext>
            </a:extLst>
          </p:spPr>
        </p:pic>
        <p:pic>
          <p:nvPicPr>
            <p:cNvPr id="70"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9477" y="4186961"/>
              <a:ext cx="676983" cy="676983"/>
            </a:xfrm>
            <a:prstGeom prst="rect">
              <a:avLst/>
            </a:prstGeom>
            <a:noFill/>
            <a:extLst>
              <a:ext uri="{909E8E84-426E-40dd-AFC4-6F175D3DCCD1}">
                <a14:hiddenFill xmlns:a14="http://schemas.microsoft.com/office/drawing/2010/main" xmlns="">
                  <a:solidFill>
                    <a:srgbClr val="FFFFFF"/>
                  </a:solidFill>
                </a14:hiddenFill>
              </a:ext>
            </a:extLst>
          </p:spPr>
        </p:pic>
        <p:pic>
          <p:nvPicPr>
            <p:cNvPr id="72"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9477" y="5597631"/>
              <a:ext cx="676983" cy="676983"/>
            </a:xfrm>
            <a:prstGeom prst="rect">
              <a:avLst/>
            </a:prstGeom>
            <a:noFill/>
            <a:extLst>
              <a:ext uri="{909E8E84-426E-40dd-AFC4-6F175D3DCCD1}">
                <a14:hiddenFill xmlns:a14="http://schemas.microsoft.com/office/drawing/2010/main" xmlns="">
                  <a:solidFill>
                    <a:srgbClr val="FFFFFF"/>
                  </a:solidFill>
                </a14:hiddenFill>
              </a:ext>
            </a:extLst>
          </p:spPr>
        </p:pic>
        <p:pic>
          <p:nvPicPr>
            <p:cNvPr id="75"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6373" y="2070954"/>
              <a:ext cx="676983" cy="676983"/>
            </a:xfrm>
            <a:prstGeom prst="rect">
              <a:avLst/>
            </a:prstGeom>
            <a:noFill/>
            <a:extLst>
              <a:ext uri="{909E8E84-426E-40dd-AFC4-6F175D3DCCD1}">
                <a14:hiddenFill xmlns:a14="http://schemas.microsoft.com/office/drawing/2010/main" xmlns="">
                  <a:solidFill>
                    <a:srgbClr val="FFFFFF"/>
                  </a:solidFill>
                </a14:hiddenFill>
              </a:ext>
            </a:extLst>
          </p:spPr>
        </p:pic>
        <p:pic>
          <p:nvPicPr>
            <p:cNvPr id="76"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6373" y="2776290"/>
              <a:ext cx="676983" cy="676983"/>
            </a:xfrm>
            <a:prstGeom prst="rect">
              <a:avLst/>
            </a:prstGeom>
            <a:noFill/>
            <a:extLst>
              <a:ext uri="{909E8E84-426E-40dd-AFC4-6F175D3DCCD1}">
                <a14:hiddenFill xmlns:a14="http://schemas.microsoft.com/office/drawing/2010/main" xmlns="">
                  <a:solidFill>
                    <a:srgbClr val="FFFFFF"/>
                  </a:solidFill>
                </a14:hiddenFill>
              </a:ext>
            </a:extLst>
          </p:spPr>
        </p:pic>
        <p:pic>
          <p:nvPicPr>
            <p:cNvPr id="78"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6373" y="4186961"/>
              <a:ext cx="676983" cy="676983"/>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2054" name="Picture 6" descr="\\Mind-sbs\disk_new\Development\Digital vision\Mindlab 3.0\Move to Digital\The Gym\Design\Games\Lights ON\Cuts\block_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1883" y="2070954"/>
            <a:ext cx="676983" cy="676983"/>
          </a:xfrm>
          <a:prstGeom prst="rect">
            <a:avLst/>
          </a:prstGeom>
          <a:noFill/>
          <a:extLst>
            <a:ext uri="{909E8E84-426E-40dd-AFC4-6F175D3DCCD1}">
              <a14:hiddenFill xmlns:a14="http://schemas.microsoft.com/office/drawing/2010/main" xmlns="">
                <a:solidFill>
                  <a:srgbClr val="FFFFFF"/>
                </a:solidFill>
              </a14:hiddenFill>
            </a:ext>
          </a:extLst>
        </p:spPr>
      </p:pic>
      <p:pic>
        <p:nvPicPr>
          <p:cNvPr id="2057" name="Picture 9" descr="\\Mind-sbs\disk_new\Development\Digital vision\Mindlab 3.0\Move to Digital\The Gym\Design\Games\Lights ON\Cuts\block_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75680" y="1365619"/>
            <a:ext cx="676983" cy="676983"/>
          </a:xfrm>
          <a:prstGeom prst="rect">
            <a:avLst/>
          </a:prstGeom>
          <a:noFill/>
          <a:extLst>
            <a:ext uri="{909E8E84-426E-40dd-AFC4-6F175D3DCCD1}">
              <a14:hiddenFill xmlns:a14="http://schemas.microsoft.com/office/drawing/2010/main" xmlns="">
                <a:solidFill>
                  <a:srgbClr val="FFFFFF"/>
                </a:solidFill>
              </a14:hiddenFill>
            </a:ext>
          </a:extLst>
        </p:spPr>
      </p:pic>
      <p:pic>
        <p:nvPicPr>
          <p:cNvPr id="2053" name="Picture 5" descr="\\Mind-sbs\disk_new\Development\Digital vision\Mindlab 3.0\Move to Digital\The Gym\Design\Games\Lights ON\Cuts\block_2.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89477" y="2070954"/>
            <a:ext cx="676983" cy="676983"/>
          </a:xfrm>
          <a:prstGeom prst="rect">
            <a:avLst/>
          </a:prstGeom>
          <a:noFill/>
          <a:extLst>
            <a:ext uri="{909E8E84-426E-40dd-AFC4-6F175D3DCCD1}">
              <a14:hiddenFill xmlns:a14="http://schemas.microsoft.com/office/drawing/2010/main" xmlns="">
                <a:solidFill>
                  <a:srgbClr val="FFFFFF"/>
                </a:solidFill>
              </a14:hiddenFill>
            </a:ext>
          </a:extLst>
        </p:spPr>
      </p:pic>
      <p:pic>
        <p:nvPicPr>
          <p:cNvPr id="2055" name="Picture 7" descr="\\Mind-sbs\disk_new\Development\Digital vision\Mindlab 3.0\Move to Digital\The Gym\Design\Games\Lights ON\Cuts\block.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82578" y="2070954"/>
            <a:ext cx="676983" cy="676983"/>
          </a:xfrm>
          <a:prstGeom prst="rect">
            <a:avLst/>
          </a:prstGeom>
          <a:noFill/>
          <a:extLst>
            <a:ext uri="{909E8E84-426E-40dd-AFC4-6F175D3DCCD1}">
              <a14:hiddenFill xmlns:a14="http://schemas.microsoft.com/office/drawing/2010/main" xmlns="">
                <a:solidFill>
                  <a:srgbClr val="FFFFFF"/>
                </a:solidFill>
              </a14:hiddenFill>
            </a:ext>
          </a:extLst>
        </p:spPr>
      </p:pic>
      <p:pic>
        <p:nvPicPr>
          <p:cNvPr id="2056" name="Picture 8" descr="\\Mind-sbs\disk_new\Development\Digital vision\Mindlab 3.0\Move to Digital\The Gym\Design\Games\Lights ON\Cuts\block_0.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68782" y="4892296"/>
            <a:ext cx="676983" cy="676983"/>
          </a:xfrm>
          <a:prstGeom prst="rect">
            <a:avLst/>
          </a:prstGeom>
          <a:noFill/>
          <a:extLst>
            <a:ext uri="{909E8E84-426E-40dd-AFC4-6F175D3DCCD1}">
              <a14:hiddenFill xmlns:a14="http://schemas.microsoft.com/office/drawing/2010/main" xmlns="">
                <a:solidFill>
                  <a:srgbClr val="FFFFFF"/>
                </a:solidFill>
              </a14:hiddenFill>
            </a:ext>
          </a:extLst>
        </p:spPr>
      </p:pic>
      <p:pic>
        <p:nvPicPr>
          <p:cNvPr id="88" name="Picture 5" descr="\\Mind-sbs\disk_new\Development\Digital vision\Mindlab 3.0\Move to Digital\The Gym\Design\Games\Lights ON\Cuts\block_2.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61883" y="4892296"/>
            <a:ext cx="676983" cy="676983"/>
          </a:xfrm>
          <a:prstGeom prst="rect">
            <a:avLst/>
          </a:prstGeom>
          <a:noFill/>
          <a:extLst>
            <a:ext uri="{909E8E84-426E-40dd-AFC4-6F175D3DCCD1}">
              <a14:hiddenFill xmlns:a14="http://schemas.microsoft.com/office/drawing/2010/main" xmlns="">
                <a:solidFill>
                  <a:srgbClr val="FFFFFF"/>
                </a:solidFill>
              </a14:hiddenFill>
            </a:ext>
          </a:extLst>
        </p:spPr>
      </p:pic>
      <p:pic>
        <p:nvPicPr>
          <p:cNvPr id="89" name="Picture 9" descr="\\Mind-sbs\disk_new\Development\Digital vision\Mindlab 3.0\Move to Digital\The Gym\Design\Games\Lights ON\Cuts\block_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74931" y="5597631"/>
            <a:ext cx="676983" cy="676983"/>
          </a:xfrm>
          <a:prstGeom prst="rect">
            <a:avLst/>
          </a:prstGeom>
          <a:noFill/>
          <a:extLst>
            <a:ext uri="{909E8E84-426E-40dd-AFC4-6F175D3DCCD1}">
              <a14:hiddenFill xmlns:a14="http://schemas.microsoft.com/office/drawing/2010/main" xmlns="">
                <a:solidFill>
                  <a:srgbClr val="FFFFFF"/>
                </a:solidFill>
              </a14:hiddenFill>
            </a:ext>
          </a:extLst>
        </p:spPr>
      </p:pic>
      <p:pic>
        <p:nvPicPr>
          <p:cNvPr id="90" name="Picture 9" descr="\\Mind-sbs\disk_new\Development\Digital vision\Mindlab 3.0\Move to Digital\The Gym\Design\Games\Lights ON\Cuts\block_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89477" y="4186961"/>
            <a:ext cx="676983" cy="676983"/>
          </a:xfrm>
          <a:prstGeom prst="rect">
            <a:avLst/>
          </a:prstGeom>
          <a:noFill/>
          <a:extLst>
            <a:ext uri="{909E8E84-426E-40dd-AFC4-6F175D3DCCD1}">
              <a14:hiddenFill xmlns:a14="http://schemas.microsoft.com/office/drawing/2010/main" xmlns="">
                <a:solidFill>
                  <a:srgbClr val="FFFFFF"/>
                </a:solidFill>
              </a14:hiddenFill>
            </a:ext>
          </a:extLst>
        </p:spPr>
      </p:pic>
      <p:pic>
        <p:nvPicPr>
          <p:cNvPr id="91" name="Picture 7" descr="\\Mind-sbs\disk_new\Development\Digital vision\Mindlab 3.0\Move to Digital\The Gym\Design\Games\Lights ON\Cuts\block.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89477" y="3481142"/>
            <a:ext cx="676983" cy="676983"/>
          </a:xfrm>
          <a:prstGeom prst="rect">
            <a:avLst/>
          </a:prstGeom>
          <a:noFill/>
          <a:extLst>
            <a:ext uri="{909E8E84-426E-40dd-AFC4-6F175D3DCCD1}">
              <a14:hiddenFill xmlns:a14="http://schemas.microsoft.com/office/drawing/2010/main" xmlns="">
                <a:solidFill>
                  <a:srgbClr val="FFFFFF"/>
                </a:solidFill>
              </a14:hiddenFill>
            </a:ext>
          </a:extLst>
        </p:spPr>
      </p:pic>
      <p:pic>
        <p:nvPicPr>
          <p:cNvPr id="92" name="Picture 7" descr="\\Mind-sbs\disk_new\Development\Digital vision\Mindlab 3.0\Move to Digital\The Gym\Design\Games\Lights ON\Cuts\block.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96373" y="3481625"/>
            <a:ext cx="676983" cy="676983"/>
          </a:xfrm>
          <a:prstGeom prst="rect">
            <a:avLst/>
          </a:prstGeom>
          <a:noFill/>
          <a:extLst>
            <a:ext uri="{909E8E84-426E-40dd-AFC4-6F175D3DCCD1}">
              <a14:hiddenFill xmlns:a14="http://schemas.microsoft.com/office/drawing/2010/main" xmlns="">
                <a:solidFill>
                  <a:srgbClr val="FFFFFF"/>
                </a:solidFill>
              </a14:hiddenFill>
            </a:ext>
          </a:extLst>
        </p:spPr>
      </p:pic>
      <p:pic>
        <p:nvPicPr>
          <p:cNvPr id="93" name="Picture 7" descr="\\Mind-sbs\disk_new\Development\Digital vision\Mindlab 3.0\Move to Digital\The Gym\Design\Games\Lights ON\Cuts\block.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89475" y="4892296"/>
            <a:ext cx="676983" cy="676983"/>
          </a:xfrm>
          <a:prstGeom prst="rect">
            <a:avLst/>
          </a:prstGeom>
          <a:noFill/>
          <a:extLst>
            <a:ext uri="{909E8E84-426E-40dd-AFC4-6F175D3DCCD1}">
              <a14:hiddenFill xmlns:a14="http://schemas.microsoft.com/office/drawing/2010/main" xmlns="">
                <a:solidFill>
                  <a:srgbClr val="FFFFFF"/>
                </a:solidFill>
              </a14:hiddenFill>
            </a:ext>
          </a:extLst>
        </p:spPr>
      </p:pic>
      <p:pic>
        <p:nvPicPr>
          <p:cNvPr id="94" name="Picture 7" descr="\\Mind-sbs\disk_new\Development\Digital vision\Mindlab 3.0\Move to Digital\The Gym\Design\Games\Lights ON\Cuts\block.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61887" y="2776289"/>
            <a:ext cx="676983" cy="676983"/>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Mind-sbs\disk_new\Development\Digital vision\Mindlab 3.0\Move to Digital\The Gym\Design\Games\Lights ON\Cuts\Light.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54984" y="1365618"/>
            <a:ext cx="676984" cy="676984"/>
          </a:xfrm>
          <a:prstGeom prst="rect">
            <a:avLst/>
          </a:prstGeom>
          <a:noFill/>
          <a:extLst>
            <a:ext uri="{909E8E84-426E-40dd-AFC4-6F175D3DCCD1}">
              <a14:hiddenFill xmlns:a14="http://schemas.microsoft.com/office/drawing/2010/main" xmlns="">
                <a:solidFill>
                  <a:srgbClr val="FFFFFF"/>
                </a:solidFill>
              </a14:hiddenFill>
            </a:ext>
          </a:extLst>
        </p:spPr>
      </p:pic>
      <p:pic>
        <p:nvPicPr>
          <p:cNvPr id="2051" name="Picture 3" descr="\\Mind-sbs\disk_new\Development\Digital vision\Mindlab 3.0\Move to Digital\The Gym\Design\Games\Lights ON\Cuts\Light_ON.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75185" y="1677358"/>
            <a:ext cx="1464174" cy="1464174"/>
          </a:xfrm>
          <a:prstGeom prst="rect">
            <a:avLst/>
          </a:prstGeom>
          <a:noFill/>
          <a:extLst>
            <a:ext uri="{909E8E84-426E-40dd-AFC4-6F175D3DCCD1}">
              <a14:hiddenFill xmlns:a14="http://schemas.microsoft.com/office/drawing/2010/main" xmlns="">
                <a:solidFill>
                  <a:srgbClr val="FFFFFF"/>
                </a:solidFill>
              </a14:hiddenFill>
            </a:ext>
          </a:extLst>
        </p:spPr>
      </p:pic>
      <p:pic>
        <p:nvPicPr>
          <p:cNvPr id="2058" name="Picture 10" descr="\\Mind-sbs\disk_new\Development\Digital vision\Mindlab 3.0\Move to Digital\The Gym\Design\Games\Lights ON\Cuts\Block_Incorrect.png"/>
          <p:cNvPicPr>
            <a:picLocks noChangeAspect="1" noChangeArrowheads="1"/>
          </p:cNvPicPr>
          <p:nvPr/>
        </p:nvPicPr>
        <p:blipFill>
          <a:blip r:embed="rId1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675679" y="1365619"/>
            <a:ext cx="676984" cy="676984"/>
          </a:xfrm>
          <a:prstGeom prst="rect">
            <a:avLst/>
          </a:prstGeom>
          <a:noFill/>
          <a:extLst>
            <a:ext uri="{909E8E84-426E-40dd-AFC4-6F175D3DCCD1}">
              <a14:hiddenFill xmlns:a14="http://schemas.microsoft.com/office/drawing/2010/main" xmlns="">
                <a:solidFill>
                  <a:srgbClr val="FFFFFF"/>
                </a:solidFill>
              </a14:hiddenFill>
            </a:ext>
          </a:extLst>
        </p:spPr>
      </p:pic>
      <p:pic>
        <p:nvPicPr>
          <p:cNvPr id="99" name="Picture 3" descr="\\Mind-sbs\disk_new\Development\Digital vision\Mindlab 3.0\Move to Digital\The Gym\Design\Games\Lights ON\Cuts\Light_ON.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68286" y="972023"/>
            <a:ext cx="1464174" cy="1464174"/>
          </a:xfrm>
          <a:prstGeom prst="rect">
            <a:avLst/>
          </a:prstGeom>
          <a:noFill/>
          <a:extLst>
            <a:ext uri="{909E8E84-426E-40dd-AFC4-6F175D3DCCD1}">
              <a14:hiddenFill xmlns:a14="http://schemas.microsoft.com/office/drawing/2010/main" xmlns="">
                <a:solidFill>
                  <a:srgbClr val="FFFFFF"/>
                </a:solidFill>
              </a14:hiddenFill>
            </a:ext>
          </a:extLst>
        </p:spPr>
      </p:pic>
      <p:pic>
        <p:nvPicPr>
          <p:cNvPr id="100" name="Picture 3" descr="\\Mind-sbs\disk_new\Development\Digital vision\Mindlab 3.0\Move to Digital\The Gym\Design\Games\Lights ON\Cuts\Light_ON.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61388" y="1677358"/>
            <a:ext cx="1464174" cy="1464174"/>
          </a:xfrm>
          <a:prstGeom prst="rect">
            <a:avLst/>
          </a:prstGeom>
          <a:noFill/>
          <a:extLst>
            <a:ext uri="{909E8E84-426E-40dd-AFC4-6F175D3DCCD1}">
              <a14:hiddenFill xmlns:a14="http://schemas.microsoft.com/office/drawing/2010/main" xmlns="">
                <a:solidFill>
                  <a:srgbClr val="FFFFFF"/>
                </a:solidFill>
              </a14:hiddenFill>
            </a:ext>
          </a:extLst>
        </p:spPr>
      </p:pic>
      <p:pic>
        <p:nvPicPr>
          <p:cNvPr id="101" name="Picture 4" descr="\\Mind-sbs\disk_new\Development\Digital vision\Mindlab 3.0\Move to Digital\The Gym\Design\Games\Lights ON\Cuts\Light.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68780" y="1365618"/>
            <a:ext cx="676984" cy="676984"/>
          </a:xfrm>
          <a:prstGeom prst="rect">
            <a:avLst/>
          </a:prstGeom>
          <a:noFill/>
          <a:extLst>
            <a:ext uri="{909E8E84-426E-40dd-AFC4-6F175D3DCCD1}">
              <a14:hiddenFill xmlns:a14="http://schemas.microsoft.com/office/drawing/2010/main" xmlns="">
                <a:solidFill>
                  <a:srgbClr val="FFFFFF"/>
                </a:solidFill>
              </a14:hiddenFill>
            </a:ext>
          </a:extLst>
        </p:spPr>
      </p:pic>
      <p:pic>
        <p:nvPicPr>
          <p:cNvPr id="102" name="Picture 4" descr="\\Mind-sbs\disk_new\Development\Digital vision\Mindlab 3.0\Move to Digital\The Gym\Design\Games\Lights ON\Cuts\Light.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75679" y="2070954"/>
            <a:ext cx="676984" cy="676984"/>
          </a:xfrm>
          <a:prstGeom prst="rect">
            <a:avLst/>
          </a:prstGeom>
          <a:noFill/>
          <a:extLst>
            <a:ext uri="{909E8E84-426E-40dd-AFC4-6F175D3DCCD1}">
              <a14:hiddenFill xmlns:a14="http://schemas.microsoft.com/office/drawing/2010/main" xmlns="">
                <a:solidFill>
                  <a:srgbClr val="FFFFFF"/>
                </a:solidFill>
              </a14:hiddenFill>
            </a:ext>
          </a:extLst>
        </p:spPr>
      </p:pic>
      <p:pic>
        <p:nvPicPr>
          <p:cNvPr id="103" name="Picture 4" descr="\\Mind-sbs\disk_new\Development\Digital vision\Mindlab 3.0\Move to Digital\The Gym\Design\Games\Lights ON\Cuts\Light.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68780" y="2776290"/>
            <a:ext cx="676984" cy="676984"/>
          </a:xfrm>
          <a:prstGeom prst="rect">
            <a:avLst/>
          </a:prstGeom>
          <a:noFill/>
          <a:extLst>
            <a:ext uri="{909E8E84-426E-40dd-AFC4-6F175D3DCCD1}">
              <a14:hiddenFill xmlns:a14="http://schemas.microsoft.com/office/drawing/2010/main" xmlns="">
                <a:solidFill>
                  <a:srgbClr val="FFFFFF"/>
                </a:solidFill>
              </a14:hiddenFill>
            </a:ext>
          </a:extLst>
        </p:spPr>
      </p:pic>
      <p:pic>
        <p:nvPicPr>
          <p:cNvPr id="104" name="Picture 4" descr="\\Mind-sbs\disk_new\Development\Digital vision\Mindlab 3.0\Move to Digital\The Gym\Design\Games\Lights ON\Cuts\Light.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68780" y="3481625"/>
            <a:ext cx="676984" cy="676984"/>
          </a:xfrm>
          <a:prstGeom prst="rect">
            <a:avLst/>
          </a:prstGeom>
          <a:noFill/>
          <a:extLst>
            <a:ext uri="{909E8E84-426E-40dd-AFC4-6F175D3DCCD1}">
              <a14:hiddenFill xmlns:a14="http://schemas.microsoft.com/office/drawing/2010/main" xmlns="">
                <a:solidFill>
                  <a:srgbClr val="FFFFFF"/>
                </a:solidFill>
              </a14:hiddenFill>
            </a:ext>
          </a:extLst>
        </p:spPr>
      </p:pic>
      <p:pic>
        <p:nvPicPr>
          <p:cNvPr id="105" name="Picture 4" descr="\\Mind-sbs\disk_new\Development\Digital vision\Mindlab 3.0\Move to Digital\The Gym\Design\Games\Lights ON\Cuts\Light.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68780" y="4186960"/>
            <a:ext cx="676984" cy="676984"/>
          </a:xfrm>
          <a:prstGeom prst="rect">
            <a:avLst/>
          </a:prstGeom>
          <a:noFill/>
          <a:extLst>
            <a:ext uri="{909E8E84-426E-40dd-AFC4-6F175D3DCCD1}">
              <a14:hiddenFill xmlns:a14="http://schemas.microsoft.com/office/drawing/2010/main" xmlns="">
                <a:solidFill>
                  <a:srgbClr val="FFFFFF"/>
                </a:solidFill>
              </a14:hiddenFill>
            </a:ext>
          </a:extLst>
        </p:spPr>
      </p:pic>
      <p:pic>
        <p:nvPicPr>
          <p:cNvPr id="106" name="Picture 4" descr="\\Mind-sbs\disk_new\Development\Digital vision\Mindlab 3.0\Move to Digital\The Gym\Design\Games\Lights ON\Cuts\Light.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54984" y="2776290"/>
            <a:ext cx="676984" cy="676984"/>
          </a:xfrm>
          <a:prstGeom prst="rect">
            <a:avLst/>
          </a:prstGeom>
          <a:noFill/>
          <a:extLst>
            <a:ext uri="{909E8E84-426E-40dd-AFC4-6F175D3DCCD1}">
              <a14:hiddenFill xmlns:a14="http://schemas.microsoft.com/office/drawing/2010/main" xmlns="">
                <a:solidFill>
                  <a:srgbClr val="FFFFFF"/>
                </a:solidFill>
              </a14:hiddenFill>
            </a:ext>
          </a:extLst>
        </p:spPr>
      </p:pic>
      <p:pic>
        <p:nvPicPr>
          <p:cNvPr id="107" name="Picture 4" descr="\\Mind-sbs\disk_new\Development\Digital vision\Mindlab 3.0\Move to Digital\The Gym\Design\Games\Lights ON\Cuts\Light.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54984" y="3481625"/>
            <a:ext cx="676984" cy="676984"/>
          </a:xfrm>
          <a:prstGeom prst="rect">
            <a:avLst/>
          </a:prstGeom>
          <a:noFill/>
          <a:extLst>
            <a:ext uri="{909E8E84-426E-40dd-AFC4-6F175D3DCCD1}">
              <a14:hiddenFill xmlns:a14="http://schemas.microsoft.com/office/drawing/2010/main" xmlns="">
                <a:solidFill>
                  <a:srgbClr val="FFFFFF"/>
                </a:solidFill>
              </a14:hiddenFill>
            </a:ext>
          </a:extLst>
        </p:spPr>
      </p:pic>
      <p:pic>
        <p:nvPicPr>
          <p:cNvPr id="108" name="Picture 4" descr="\\Mind-sbs\disk_new\Development\Digital vision\Mindlab 3.0\Move to Digital\The Gym\Design\Games\Lights ON\Cuts\Light.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54984" y="4186960"/>
            <a:ext cx="676984" cy="676984"/>
          </a:xfrm>
          <a:prstGeom prst="rect">
            <a:avLst/>
          </a:prstGeom>
          <a:noFill/>
          <a:extLst>
            <a:ext uri="{909E8E84-426E-40dd-AFC4-6F175D3DCCD1}">
              <a14:hiddenFill xmlns:a14="http://schemas.microsoft.com/office/drawing/2010/main" xmlns="">
                <a:solidFill>
                  <a:srgbClr val="FFFFFF"/>
                </a:solidFill>
              </a14:hiddenFill>
            </a:ext>
          </a:extLst>
        </p:spPr>
      </p:pic>
      <p:pic>
        <p:nvPicPr>
          <p:cNvPr id="109" name="Picture 4" descr="\\Mind-sbs\disk_new\Development\Digital vision\Mindlab 3.0\Move to Digital\The Gym\Design\Games\Lights ON\Cuts\Light.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54984" y="4892295"/>
            <a:ext cx="676984" cy="676984"/>
          </a:xfrm>
          <a:prstGeom prst="rect">
            <a:avLst/>
          </a:prstGeom>
          <a:noFill/>
          <a:extLst>
            <a:ext uri="{909E8E84-426E-40dd-AFC4-6F175D3DCCD1}">
              <a14:hiddenFill xmlns:a14="http://schemas.microsoft.com/office/drawing/2010/main" xmlns="">
                <a:solidFill>
                  <a:srgbClr val="FFFFFF"/>
                </a:solidFill>
              </a14:hiddenFill>
            </a:ext>
          </a:extLst>
        </p:spPr>
      </p:pic>
      <p:pic>
        <p:nvPicPr>
          <p:cNvPr id="110" name="Picture 4" descr="\\Mind-sbs\disk_new\Development\Digital vision\Mindlab 3.0\Move to Digital\The Gym\Design\Games\Lights ON\Cuts\Light.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54984" y="5597630"/>
            <a:ext cx="676984" cy="676984"/>
          </a:xfrm>
          <a:prstGeom prst="rect">
            <a:avLst/>
          </a:prstGeom>
          <a:noFill/>
          <a:extLst>
            <a:ext uri="{909E8E84-426E-40dd-AFC4-6F175D3DCCD1}">
              <a14:hiddenFill xmlns:a14="http://schemas.microsoft.com/office/drawing/2010/main" xmlns="">
                <a:solidFill>
                  <a:srgbClr val="FFFFFF"/>
                </a:solidFill>
              </a14:hiddenFill>
            </a:ext>
          </a:extLst>
        </p:spPr>
      </p:pic>
      <p:pic>
        <p:nvPicPr>
          <p:cNvPr id="111" name="Picture 10" descr="\\Mind-sbs\disk_new\Development\Digital vision\Mindlab 3.0\Move to Digital\The Gym\Design\Games\Lights ON\Cuts\Block_Incorrect.png"/>
          <p:cNvPicPr>
            <a:picLocks noChangeAspect="1" noChangeArrowheads="1"/>
          </p:cNvPicPr>
          <p:nvPr/>
        </p:nvPicPr>
        <p:blipFill>
          <a:blip r:embed="rId1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261881" y="2070954"/>
            <a:ext cx="676984" cy="676984"/>
          </a:xfrm>
          <a:prstGeom prst="rect">
            <a:avLst/>
          </a:prstGeom>
          <a:noFill/>
          <a:extLst>
            <a:ext uri="{909E8E84-426E-40dd-AFC4-6F175D3DCCD1}">
              <a14:hiddenFill xmlns:a14="http://schemas.microsoft.com/office/drawing/2010/main" xmlns="">
                <a:solidFill>
                  <a:srgbClr val="FFFFFF"/>
                </a:solidFill>
              </a14:hiddenFill>
            </a:ext>
          </a:extLst>
        </p:spPr>
      </p:pic>
      <p:pic>
        <p:nvPicPr>
          <p:cNvPr id="24" name="Picture 2" descr="C:\Users\dor\Desktop\New Assets\Cubes\Block.png">
            <a:extLst>
              <a:ext uri="{FF2B5EF4-FFF2-40B4-BE49-F238E27FC236}">
                <a16:creationId xmlns:a16="http://schemas.microsoft.com/office/drawing/2014/main" id="{1A11751F-EE20-4A3E-8F3E-6461848EF807}"/>
              </a:ext>
            </a:extLst>
          </p:cNvPr>
          <p:cNvPicPr>
            <a:picLocks noChangeAspect="1" noChangeArrowheads="1"/>
          </p:cNvPicPr>
          <p:nvPr/>
        </p:nvPicPr>
        <p:blipFill rotWithShape="1">
          <a:blip r:embed="rId13">
            <a:duotone>
              <a:schemeClr val="accent1">
                <a:shade val="45000"/>
                <a:satMod val="135000"/>
              </a:schemeClr>
              <a:prstClr val="white"/>
            </a:duotone>
            <a:extLst>
              <a:ext uri="{28A0092B-C50C-407E-A947-70E740481C1C}">
                <a14:useLocalDpi xmlns:a14="http://schemas.microsoft.com/office/drawing/2010/main" val="0"/>
              </a:ext>
            </a:extLst>
          </a:blip>
          <a:srcRect l="26647" b="60346"/>
          <a:stretch/>
        </p:blipFill>
        <p:spPr bwMode="auto">
          <a:xfrm rot="10800000" flipH="1">
            <a:off x="-3" y="-3"/>
            <a:ext cx="8890003" cy="1020672"/>
          </a:xfrm>
          <a:prstGeom prst="rect">
            <a:avLst/>
          </a:prstGeom>
          <a:noFill/>
          <a:effectLst/>
          <a:extLst>
            <a:ext uri="{909E8E84-426E-40dd-AFC4-6F175D3DCCD1}">
              <a14:hiddenFill xmlns:a14="http://schemas.microsoft.com/office/drawing/2010/main" xmlns="">
                <a:solidFill>
                  <a:srgbClr val="FFFFFF"/>
                </a:solidFill>
              </a14:hiddenFill>
            </a:ext>
          </a:extLst>
        </p:spPr>
      </p:pic>
      <p:sp>
        <p:nvSpPr>
          <p:cNvPr id="25" name="מלבן 17">
            <a:extLst>
              <a:ext uri="{FF2B5EF4-FFF2-40B4-BE49-F238E27FC236}">
                <a16:creationId xmlns:a16="http://schemas.microsoft.com/office/drawing/2014/main" id="{3B9976E0-1645-4BA1-91BC-06DA96A6DB3B}"/>
              </a:ext>
            </a:extLst>
          </p:cNvPr>
          <p:cNvSpPr/>
          <p:nvPr/>
        </p:nvSpPr>
        <p:spPr>
          <a:xfrm>
            <a:off x="115116" y="118601"/>
            <a:ext cx="9606157" cy="646331"/>
          </a:xfrm>
          <a:prstGeom prst="rect">
            <a:avLst/>
          </a:prstGeom>
        </p:spPr>
        <p:txBody>
          <a:bodyPr wrap="square">
            <a:spAutoFit/>
          </a:bodyPr>
          <a:lstStyle/>
          <a:p>
            <a:pPr algn="l" rtl="0"/>
            <a:r>
              <a:rPr lang="it-IT" sz="3600" b="1" dirty="0">
                <a:solidFill>
                  <a:schemeClr val="bg1"/>
                </a:solidFill>
                <a:effectLst>
                  <a:outerShdw blurRad="38100" dist="38100" dir="2700000" algn="tl">
                    <a:srgbClr val="000000">
                      <a:alpha val="43137"/>
                    </a:srgbClr>
                  </a:outerShdw>
                </a:effectLst>
                <a:latin typeface="Calibri" panose="020F0502020204030204" pitchFamily="34" charset="0"/>
                <a:ea typeface="Open Sans" panose="020B0606030504020204" pitchFamily="34" charset="0"/>
                <a:cs typeface="Open Sans" panose="020B0606030504020204" pitchFamily="34" charset="0"/>
              </a:rPr>
              <a:t>‘Identificare </a:t>
            </a:r>
            <a:r>
              <a:rPr lang="it-IT" sz="3600" b="1" dirty="0" err="1">
                <a:solidFill>
                  <a:schemeClr val="bg1"/>
                </a:solidFill>
                <a:effectLst>
                  <a:outerShdw blurRad="38100" dist="38100" dir="2700000" algn="tl">
                    <a:srgbClr val="000000">
                      <a:alpha val="43137"/>
                    </a:srgbClr>
                  </a:outerShdw>
                </a:effectLst>
                <a:latin typeface="Calibri" panose="020F0502020204030204" pitchFamily="34" charset="0"/>
                <a:ea typeface="Open Sans" panose="020B0606030504020204" pitchFamily="34" charset="0"/>
                <a:cs typeface="Open Sans" panose="020B0606030504020204" pitchFamily="34" charset="0"/>
              </a:rPr>
              <a:t>Àncore</a:t>
            </a:r>
            <a:r>
              <a:rPr lang="it-IT" sz="3600" b="1" dirty="0">
                <a:solidFill>
                  <a:schemeClr val="bg1"/>
                </a:solidFill>
                <a:effectLst>
                  <a:outerShdw blurRad="38100" dist="38100" dir="2700000" algn="tl">
                    <a:srgbClr val="000000">
                      <a:alpha val="43137"/>
                    </a:srgbClr>
                  </a:outerShdw>
                </a:effectLst>
                <a:latin typeface="Calibri" panose="020F0502020204030204" pitchFamily="34" charset="0"/>
                <a:ea typeface="Open Sans" panose="020B0606030504020204" pitchFamily="34" charset="0"/>
                <a:cs typeface="Open Sans" panose="020B0606030504020204" pitchFamily="34" charset="0"/>
              </a:rPr>
              <a:t>’ nel  gioco </a:t>
            </a:r>
            <a:r>
              <a:rPr lang="it-IT" sz="3600" b="1" dirty="0" err="1">
                <a:solidFill>
                  <a:schemeClr val="bg1"/>
                </a:solidFill>
                <a:effectLst>
                  <a:outerShdw blurRad="38100" dist="38100" dir="2700000" algn="tl">
                    <a:srgbClr val="000000">
                      <a:alpha val="43137"/>
                    </a:srgbClr>
                  </a:outerShdw>
                </a:effectLst>
                <a:latin typeface="Calibri" panose="020F0502020204030204" pitchFamily="34" charset="0"/>
                <a:ea typeface="Open Sans" panose="020B0606030504020204" pitchFamily="34" charset="0"/>
                <a:cs typeface="Open Sans" panose="020B0606030504020204" pitchFamily="34" charset="0"/>
              </a:rPr>
              <a:t>Lights</a:t>
            </a:r>
            <a:r>
              <a:rPr lang="it-IT" sz="3600" b="1" dirty="0">
                <a:solidFill>
                  <a:schemeClr val="bg1"/>
                </a:solidFill>
                <a:effectLst>
                  <a:outerShdw blurRad="38100" dist="38100" dir="2700000" algn="tl">
                    <a:srgbClr val="000000">
                      <a:alpha val="43137"/>
                    </a:srgbClr>
                  </a:outerShdw>
                </a:effectLst>
                <a:latin typeface="Calibri" panose="020F0502020204030204" pitchFamily="34" charset="0"/>
                <a:ea typeface="Open Sans" panose="020B0606030504020204" pitchFamily="34" charset="0"/>
                <a:cs typeface="Open Sans" panose="020B0606030504020204" pitchFamily="34" charset="0"/>
              </a:rPr>
              <a:t> ON </a:t>
            </a:r>
          </a:p>
        </p:txBody>
      </p:sp>
    </p:spTree>
    <p:extLst>
      <p:ext uri="{BB962C8B-B14F-4D97-AF65-F5344CB8AC3E}">
        <p14:creationId xmlns:p14="http://schemas.microsoft.com/office/powerpoint/2010/main" val="1810530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8"/>
                                        </p:tgtEl>
                                        <p:attrNameLst>
                                          <p:attrName>style.visibility</p:attrName>
                                        </p:attrNameLst>
                                      </p:cBhvr>
                                      <p:to>
                                        <p:strVal val="visible"/>
                                      </p:to>
                                    </p:set>
                                    <p:anim calcmode="lin" valueType="num">
                                      <p:cBhvr>
                                        <p:cTn id="7" dur="500" fill="hold"/>
                                        <p:tgtEl>
                                          <p:spTgt spid="2058"/>
                                        </p:tgtEl>
                                        <p:attrNameLst>
                                          <p:attrName>ppt_w</p:attrName>
                                        </p:attrNameLst>
                                      </p:cBhvr>
                                      <p:tavLst>
                                        <p:tav tm="0">
                                          <p:val>
                                            <p:fltVal val="0"/>
                                          </p:val>
                                        </p:tav>
                                        <p:tav tm="100000">
                                          <p:val>
                                            <p:strVal val="#ppt_w"/>
                                          </p:val>
                                        </p:tav>
                                      </p:tavLst>
                                    </p:anim>
                                    <p:anim calcmode="lin" valueType="num">
                                      <p:cBhvr>
                                        <p:cTn id="8" dur="500" fill="hold"/>
                                        <p:tgtEl>
                                          <p:spTgt spid="2058"/>
                                        </p:tgtEl>
                                        <p:attrNameLst>
                                          <p:attrName>ppt_h</p:attrName>
                                        </p:attrNameLst>
                                      </p:cBhvr>
                                      <p:tavLst>
                                        <p:tav tm="0">
                                          <p:val>
                                            <p:fltVal val="0"/>
                                          </p:val>
                                        </p:tav>
                                        <p:tav tm="100000">
                                          <p:val>
                                            <p:strVal val="#ppt_h"/>
                                          </p:val>
                                        </p:tav>
                                      </p:tavLst>
                                    </p:anim>
                                    <p:animEffect transition="in" filter="fade">
                                      <p:cBhvr>
                                        <p:cTn id="9" dur="500"/>
                                        <p:tgtEl>
                                          <p:spTgt spid="2058"/>
                                        </p:tgtEl>
                                      </p:cBhvr>
                                    </p:animEffect>
                                  </p:childTnLst>
                                </p:cTn>
                              </p:par>
                            </p:childTnLst>
                          </p:cTn>
                        </p:par>
                        <p:par>
                          <p:cTn id="10" fill="hold">
                            <p:stCondLst>
                              <p:cond delay="500"/>
                            </p:stCondLst>
                            <p:childTnLst>
                              <p:par>
                                <p:cTn id="11" presetID="26" presetClass="emph" presetSubtype="0" fill="hold" nodeType="afterEffect">
                                  <p:stCondLst>
                                    <p:cond delay="0"/>
                                  </p:stCondLst>
                                  <p:childTnLst>
                                    <p:animEffect transition="out" filter="fade">
                                      <p:cBhvr>
                                        <p:cTn id="12" dur="500" tmFilter="0, 0; .2, .5; .8, .5; 1, 0"/>
                                        <p:tgtEl>
                                          <p:spTgt spid="2058"/>
                                        </p:tgtEl>
                                      </p:cBhvr>
                                    </p:animEffect>
                                    <p:animScale>
                                      <p:cBhvr>
                                        <p:cTn id="13" dur="250" autoRev="1" fill="hold"/>
                                        <p:tgtEl>
                                          <p:spTgt spid="2058"/>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2058"/>
                                        </p:tgtEl>
                                      </p:cBhvr>
                                    </p:animEffect>
                                    <p:set>
                                      <p:cBhvr>
                                        <p:cTn id="18" dur="1" fill="hold">
                                          <p:stCondLst>
                                            <p:cond delay="499"/>
                                          </p:stCondLst>
                                        </p:cTn>
                                        <p:tgtEl>
                                          <p:spTgt spid="2058"/>
                                        </p:tgtEl>
                                        <p:attrNameLst>
                                          <p:attrName>style.visibility</p:attrName>
                                        </p:attrNameLst>
                                      </p:cBhvr>
                                      <p:to>
                                        <p:strVal val="hidden"/>
                                      </p:to>
                                    </p:set>
                                  </p:childTnLst>
                                </p:cTn>
                              </p:par>
                            </p:childTnLst>
                          </p:cTn>
                        </p:par>
                        <p:par>
                          <p:cTn id="19" fill="hold">
                            <p:stCondLst>
                              <p:cond delay="500"/>
                            </p:stCondLst>
                            <p:childTnLst>
                              <p:par>
                                <p:cTn id="20" presetID="53" presetClass="entr" presetSubtype="16" fill="hold" nodeType="afterEffect">
                                  <p:stCondLst>
                                    <p:cond delay="0"/>
                                  </p:stCondLst>
                                  <p:childTnLst>
                                    <p:set>
                                      <p:cBhvr>
                                        <p:cTn id="21" dur="1" fill="hold">
                                          <p:stCondLst>
                                            <p:cond delay="0"/>
                                          </p:stCondLst>
                                        </p:cTn>
                                        <p:tgtEl>
                                          <p:spTgt spid="111"/>
                                        </p:tgtEl>
                                        <p:attrNameLst>
                                          <p:attrName>style.visibility</p:attrName>
                                        </p:attrNameLst>
                                      </p:cBhvr>
                                      <p:to>
                                        <p:strVal val="visible"/>
                                      </p:to>
                                    </p:set>
                                    <p:anim calcmode="lin" valueType="num">
                                      <p:cBhvr>
                                        <p:cTn id="22" dur="500" fill="hold"/>
                                        <p:tgtEl>
                                          <p:spTgt spid="111"/>
                                        </p:tgtEl>
                                        <p:attrNameLst>
                                          <p:attrName>ppt_w</p:attrName>
                                        </p:attrNameLst>
                                      </p:cBhvr>
                                      <p:tavLst>
                                        <p:tav tm="0">
                                          <p:val>
                                            <p:fltVal val="0"/>
                                          </p:val>
                                        </p:tav>
                                        <p:tav tm="100000">
                                          <p:val>
                                            <p:strVal val="#ppt_w"/>
                                          </p:val>
                                        </p:tav>
                                      </p:tavLst>
                                    </p:anim>
                                    <p:anim calcmode="lin" valueType="num">
                                      <p:cBhvr>
                                        <p:cTn id="23" dur="500" fill="hold"/>
                                        <p:tgtEl>
                                          <p:spTgt spid="111"/>
                                        </p:tgtEl>
                                        <p:attrNameLst>
                                          <p:attrName>ppt_h</p:attrName>
                                        </p:attrNameLst>
                                      </p:cBhvr>
                                      <p:tavLst>
                                        <p:tav tm="0">
                                          <p:val>
                                            <p:fltVal val="0"/>
                                          </p:val>
                                        </p:tav>
                                        <p:tav tm="100000">
                                          <p:val>
                                            <p:strVal val="#ppt_h"/>
                                          </p:val>
                                        </p:tav>
                                      </p:tavLst>
                                    </p:anim>
                                    <p:animEffect transition="in" filter="fade">
                                      <p:cBhvr>
                                        <p:cTn id="24" dur="500"/>
                                        <p:tgtEl>
                                          <p:spTgt spid="111"/>
                                        </p:tgtEl>
                                      </p:cBhvr>
                                    </p:animEffect>
                                  </p:childTnLst>
                                </p:cTn>
                              </p:par>
                            </p:childTnLst>
                          </p:cTn>
                        </p:par>
                        <p:par>
                          <p:cTn id="25" fill="hold">
                            <p:stCondLst>
                              <p:cond delay="1000"/>
                            </p:stCondLst>
                            <p:childTnLst>
                              <p:par>
                                <p:cTn id="26" presetID="26" presetClass="emph" presetSubtype="0" fill="hold" nodeType="afterEffect">
                                  <p:stCondLst>
                                    <p:cond delay="0"/>
                                  </p:stCondLst>
                                  <p:childTnLst>
                                    <p:animEffect transition="out" filter="fade">
                                      <p:cBhvr>
                                        <p:cTn id="27" dur="500" tmFilter="0, 0; .2, .5; .8, .5; 1, 0"/>
                                        <p:tgtEl>
                                          <p:spTgt spid="111"/>
                                        </p:tgtEl>
                                      </p:cBhvr>
                                    </p:animEffect>
                                    <p:animScale>
                                      <p:cBhvr>
                                        <p:cTn id="28" dur="250" autoRev="1" fill="hold"/>
                                        <p:tgtEl>
                                          <p:spTgt spid="111"/>
                                        </p:tgtEl>
                                      </p:cBhvr>
                                      <p:by x="105000" y="105000"/>
                                    </p:animScale>
                                  </p:childTnLst>
                                </p:cTn>
                              </p:par>
                            </p:childTnLst>
                          </p:cTn>
                        </p:par>
                        <p:par>
                          <p:cTn id="29" fill="hold">
                            <p:stCondLst>
                              <p:cond delay="1500"/>
                            </p:stCondLst>
                            <p:childTnLst>
                              <p:par>
                                <p:cTn id="30" presetID="10" presetClass="entr" presetSubtype="0" fill="hold" nodeType="afterEffect">
                                  <p:stCondLst>
                                    <p:cond delay="2000"/>
                                  </p:stCondLst>
                                  <p:childTnLst>
                                    <p:set>
                                      <p:cBhvr>
                                        <p:cTn id="31" dur="1" fill="hold">
                                          <p:stCondLst>
                                            <p:cond delay="0"/>
                                          </p:stCondLst>
                                        </p:cTn>
                                        <p:tgtEl>
                                          <p:spTgt spid="99"/>
                                        </p:tgtEl>
                                        <p:attrNameLst>
                                          <p:attrName>style.visibility</p:attrName>
                                        </p:attrNameLst>
                                      </p:cBhvr>
                                      <p:to>
                                        <p:strVal val="visible"/>
                                      </p:to>
                                    </p:set>
                                    <p:animEffect transition="in" filter="fade">
                                      <p:cBhvr>
                                        <p:cTn id="32" dur="500"/>
                                        <p:tgtEl>
                                          <p:spTgt spid="99"/>
                                        </p:tgtEl>
                                      </p:cBhvr>
                                    </p:animEffect>
                                  </p:childTnLst>
                                </p:cTn>
                              </p:par>
                            </p:childTnLst>
                          </p:cTn>
                        </p:par>
                        <p:par>
                          <p:cTn id="33" fill="hold">
                            <p:stCondLst>
                              <p:cond delay="4000"/>
                            </p:stCondLst>
                            <p:childTnLst>
                              <p:par>
                                <p:cTn id="34" presetID="10" presetClass="entr" presetSubtype="0" fill="hold" nodeType="afterEffect">
                                  <p:stCondLst>
                                    <p:cond delay="0"/>
                                  </p:stCondLst>
                                  <p:childTnLst>
                                    <p:set>
                                      <p:cBhvr>
                                        <p:cTn id="35" dur="1" fill="hold">
                                          <p:stCondLst>
                                            <p:cond delay="0"/>
                                          </p:stCondLst>
                                        </p:cTn>
                                        <p:tgtEl>
                                          <p:spTgt spid="101"/>
                                        </p:tgtEl>
                                        <p:attrNameLst>
                                          <p:attrName>style.visibility</p:attrName>
                                        </p:attrNameLst>
                                      </p:cBhvr>
                                      <p:to>
                                        <p:strVal val="visible"/>
                                      </p:to>
                                    </p:set>
                                    <p:animEffect transition="in" filter="fade">
                                      <p:cBhvr>
                                        <p:cTn id="36" dur="200"/>
                                        <p:tgtEl>
                                          <p:spTgt spid="101"/>
                                        </p:tgtEl>
                                      </p:cBhvr>
                                    </p:animEffect>
                                  </p:childTnLst>
                                </p:cTn>
                              </p:par>
                              <p:par>
                                <p:cTn id="37" presetID="10" presetClass="entr" presetSubtype="0" fill="hold" nodeType="withEffect">
                                  <p:stCondLst>
                                    <p:cond delay="0"/>
                                  </p:stCondLst>
                                  <p:childTnLst>
                                    <p:set>
                                      <p:cBhvr>
                                        <p:cTn id="38" dur="1" fill="hold">
                                          <p:stCondLst>
                                            <p:cond delay="0"/>
                                          </p:stCondLst>
                                        </p:cTn>
                                        <p:tgtEl>
                                          <p:spTgt spid="2052"/>
                                        </p:tgtEl>
                                        <p:attrNameLst>
                                          <p:attrName>style.visibility</p:attrName>
                                        </p:attrNameLst>
                                      </p:cBhvr>
                                      <p:to>
                                        <p:strVal val="visible"/>
                                      </p:to>
                                    </p:set>
                                    <p:animEffect transition="in" filter="fade">
                                      <p:cBhvr>
                                        <p:cTn id="39" dur="200"/>
                                        <p:tgtEl>
                                          <p:spTgt spid="2052"/>
                                        </p:tgtEl>
                                      </p:cBhvr>
                                    </p:animEffect>
                                  </p:childTnLst>
                                </p:cTn>
                              </p:par>
                            </p:childTnLst>
                          </p:cTn>
                        </p:par>
                        <p:par>
                          <p:cTn id="40" fill="hold">
                            <p:stCondLst>
                              <p:cond delay="4200"/>
                            </p:stCondLst>
                            <p:childTnLst>
                              <p:par>
                                <p:cTn id="41" presetID="10" presetClass="entr" presetSubtype="0" fill="hold" nodeType="afterEffect">
                                  <p:stCondLst>
                                    <p:cond delay="0"/>
                                  </p:stCondLst>
                                  <p:childTnLst>
                                    <p:set>
                                      <p:cBhvr>
                                        <p:cTn id="42" dur="1" fill="hold">
                                          <p:stCondLst>
                                            <p:cond delay="0"/>
                                          </p:stCondLst>
                                        </p:cTn>
                                        <p:tgtEl>
                                          <p:spTgt spid="100"/>
                                        </p:tgtEl>
                                        <p:attrNameLst>
                                          <p:attrName>style.visibility</p:attrName>
                                        </p:attrNameLst>
                                      </p:cBhvr>
                                      <p:to>
                                        <p:strVal val="visible"/>
                                      </p:to>
                                    </p:set>
                                    <p:animEffect transition="in" filter="fade">
                                      <p:cBhvr>
                                        <p:cTn id="43" dur="500"/>
                                        <p:tgtEl>
                                          <p:spTgt spid="100"/>
                                        </p:tgtEl>
                                      </p:cBhvr>
                                    </p:animEffect>
                                  </p:childTnLst>
                                </p:cTn>
                              </p:par>
                            </p:childTnLst>
                          </p:cTn>
                        </p:par>
                        <p:par>
                          <p:cTn id="44" fill="hold">
                            <p:stCondLst>
                              <p:cond delay="4700"/>
                            </p:stCondLst>
                            <p:childTnLst>
                              <p:par>
                                <p:cTn id="45" presetID="10" presetClass="entr" presetSubtype="0" fill="hold" nodeType="afterEffect">
                                  <p:stCondLst>
                                    <p:cond delay="0"/>
                                  </p:stCondLst>
                                  <p:childTnLst>
                                    <p:set>
                                      <p:cBhvr>
                                        <p:cTn id="46" dur="1" fill="hold">
                                          <p:stCondLst>
                                            <p:cond delay="0"/>
                                          </p:stCondLst>
                                        </p:cTn>
                                        <p:tgtEl>
                                          <p:spTgt spid="106"/>
                                        </p:tgtEl>
                                        <p:attrNameLst>
                                          <p:attrName>style.visibility</p:attrName>
                                        </p:attrNameLst>
                                      </p:cBhvr>
                                      <p:to>
                                        <p:strVal val="visible"/>
                                      </p:to>
                                    </p:set>
                                    <p:animEffect transition="in" filter="fade">
                                      <p:cBhvr>
                                        <p:cTn id="47" dur="200"/>
                                        <p:tgtEl>
                                          <p:spTgt spid="106"/>
                                        </p:tgtEl>
                                      </p:cBhvr>
                                    </p:animEffect>
                                  </p:childTnLst>
                                </p:cTn>
                              </p:par>
                            </p:childTnLst>
                          </p:cTn>
                        </p:par>
                        <p:par>
                          <p:cTn id="48" fill="hold">
                            <p:stCondLst>
                              <p:cond delay="4900"/>
                            </p:stCondLst>
                            <p:childTnLst>
                              <p:par>
                                <p:cTn id="49" presetID="10" presetClass="entr" presetSubtype="0" fill="hold" nodeType="afterEffect">
                                  <p:stCondLst>
                                    <p:cond delay="0"/>
                                  </p:stCondLst>
                                  <p:childTnLst>
                                    <p:set>
                                      <p:cBhvr>
                                        <p:cTn id="50" dur="1" fill="hold">
                                          <p:stCondLst>
                                            <p:cond delay="0"/>
                                          </p:stCondLst>
                                        </p:cTn>
                                        <p:tgtEl>
                                          <p:spTgt spid="107"/>
                                        </p:tgtEl>
                                        <p:attrNameLst>
                                          <p:attrName>style.visibility</p:attrName>
                                        </p:attrNameLst>
                                      </p:cBhvr>
                                      <p:to>
                                        <p:strVal val="visible"/>
                                      </p:to>
                                    </p:set>
                                    <p:animEffect transition="in" filter="fade">
                                      <p:cBhvr>
                                        <p:cTn id="51" dur="200"/>
                                        <p:tgtEl>
                                          <p:spTgt spid="107"/>
                                        </p:tgtEl>
                                      </p:cBhvr>
                                    </p:animEffect>
                                  </p:childTnLst>
                                </p:cTn>
                              </p:par>
                            </p:childTnLst>
                          </p:cTn>
                        </p:par>
                        <p:par>
                          <p:cTn id="52" fill="hold">
                            <p:stCondLst>
                              <p:cond delay="5100"/>
                            </p:stCondLst>
                            <p:childTnLst>
                              <p:par>
                                <p:cTn id="53" presetID="10" presetClass="entr" presetSubtype="0" fill="hold" nodeType="afterEffect">
                                  <p:stCondLst>
                                    <p:cond delay="0"/>
                                  </p:stCondLst>
                                  <p:childTnLst>
                                    <p:set>
                                      <p:cBhvr>
                                        <p:cTn id="54" dur="1" fill="hold">
                                          <p:stCondLst>
                                            <p:cond delay="0"/>
                                          </p:stCondLst>
                                        </p:cTn>
                                        <p:tgtEl>
                                          <p:spTgt spid="108"/>
                                        </p:tgtEl>
                                        <p:attrNameLst>
                                          <p:attrName>style.visibility</p:attrName>
                                        </p:attrNameLst>
                                      </p:cBhvr>
                                      <p:to>
                                        <p:strVal val="visible"/>
                                      </p:to>
                                    </p:set>
                                    <p:animEffect transition="in" filter="fade">
                                      <p:cBhvr>
                                        <p:cTn id="55" dur="200"/>
                                        <p:tgtEl>
                                          <p:spTgt spid="108"/>
                                        </p:tgtEl>
                                      </p:cBhvr>
                                    </p:animEffect>
                                  </p:childTnLst>
                                </p:cTn>
                              </p:par>
                            </p:childTnLst>
                          </p:cTn>
                        </p:par>
                        <p:par>
                          <p:cTn id="56" fill="hold">
                            <p:stCondLst>
                              <p:cond delay="5300"/>
                            </p:stCondLst>
                            <p:childTnLst>
                              <p:par>
                                <p:cTn id="57" presetID="10" presetClass="entr" presetSubtype="0" fill="hold" nodeType="afterEffect">
                                  <p:stCondLst>
                                    <p:cond delay="0"/>
                                  </p:stCondLst>
                                  <p:childTnLst>
                                    <p:set>
                                      <p:cBhvr>
                                        <p:cTn id="58" dur="1" fill="hold">
                                          <p:stCondLst>
                                            <p:cond delay="0"/>
                                          </p:stCondLst>
                                        </p:cTn>
                                        <p:tgtEl>
                                          <p:spTgt spid="109"/>
                                        </p:tgtEl>
                                        <p:attrNameLst>
                                          <p:attrName>style.visibility</p:attrName>
                                        </p:attrNameLst>
                                      </p:cBhvr>
                                      <p:to>
                                        <p:strVal val="visible"/>
                                      </p:to>
                                    </p:set>
                                    <p:animEffect transition="in" filter="fade">
                                      <p:cBhvr>
                                        <p:cTn id="59" dur="200"/>
                                        <p:tgtEl>
                                          <p:spTgt spid="109"/>
                                        </p:tgtEl>
                                      </p:cBhvr>
                                    </p:animEffect>
                                  </p:childTnLst>
                                </p:cTn>
                              </p:par>
                            </p:childTnLst>
                          </p:cTn>
                        </p:par>
                        <p:par>
                          <p:cTn id="60" fill="hold">
                            <p:stCondLst>
                              <p:cond delay="5500"/>
                            </p:stCondLst>
                            <p:childTnLst>
                              <p:par>
                                <p:cTn id="61" presetID="10" presetClass="entr" presetSubtype="0" fill="hold" nodeType="afterEffect">
                                  <p:stCondLst>
                                    <p:cond delay="0"/>
                                  </p:stCondLst>
                                  <p:childTnLst>
                                    <p:set>
                                      <p:cBhvr>
                                        <p:cTn id="62" dur="1" fill="hold">
                                          <p:stCondLst>
                                            <p:cond delay="0"/>
                                          </p:stCondLst>
                                        </p:cTn>
                                        <p:tgtEl>
                                          <p:spTgt spid="110"/>
                                        </p:tgtEl>
                                        <p:attrNameLst>
                                          <p:attrName>style.visibility</p:attrName>
                                        </p:attrNameLst>
                                      </p:cBhvr>
                                      <p:to>
                                        <p:strVal val="visible"/>
                                      </p:to>
                                    </p:set>
                                    <p:animEffect transition="in" filter="fade">
                                      <p:cBhvr>
                                        <p:cTn id="63" dur="200"/>
                                        <p:tgtEl>
                                          <p:spTgt spid="110"/>
                                        </p:tgtEl>
                                      </p:cBhvr>
                                    </p:animEffect>
                                  </p:childTnLst>
                                </p:cTn>
                              </p:par>
                            </p:childTnLst>
                          </p:cTn>
                        </p:par>
                        <p:par>
                          <p:cTn id="64" fill="hold">
                            <p:stCondLst>
                              <p:cond delay="5700"/>
                            </p:stCondLst>
                            <p:childTnLst>
                              <p:par>
                                <p:cTn id="65" presetID="10" presetClass="entr" presetSubtype="0" fill="hold" nodeType="afterEffect">
                                  <p:stCondLst>
                                    <p:cond delay="0"/>
                                  </p:stCondLst>
                                  <p:childTnLst>
                                    <p:set>
                                      <p:cBhvr>
                                        <p:cTn id="66" dur="1" fill="hold">
                                          <p:stCondLst>
                                            <p:cond delay="0"/>
                                          </p:stCondLst>
                                        </p:cTn>
                                        <p:tgtEl>
                                          <p:spTgt spid="2051"/>
                                        </p:tgtEl>
                                        <p:attrNameLst>
                                          <p:attrName>style.visibility</p:attrName>
                                        </p:attrNameLst>
                                      </p:cBhvr>
                                      <p:to>
                                        <p:strVal val="visible"/>
                                      </p:to>
                                    </p:set>
                                    <p:animEffect transition="in" filter="fade">
                                      <p:cBhvr>
                                        <p:cTn id="67" dur="500"/>
                                        <p:tgtEl>
                                          <p:spTgt spid="2051"/>
                                        </p:tgtEl>
                                      </p:cBhvr>
                                    </p:animEffect>
                                  </p:childTnLst>
                                </p:cTn>
                              </p:par>
                            </p:childTnLst>
                          </p:cTn>
                        </p:par>
                        <p:par>
                          <p:cTn id="68" fill="hold">
                            <p:stCondLst>
                              <p:cond delay="6200"/>
                            </p:stCondLst>
                            <p:childTnLst>
                              <p:par>
                                <p:cTn id="69" presetID="10" presetClass="entr" presetSubtype="0" fill="hold" nodeType="afterEffect">
                                  <p:stCondLst>
                                    <p:cond delay="0"/>
                                  </p:stCondLst>
                                  <p:childTnLst>
                                    <p:set>
                                      <p:cBhvr>
                                        <p:cTn id="70" dur="1" fill="hold">
                                          <p:stCondLst>
                                            <p:cond delay="0"/>
                                          </p:stCondLst>
                                        </p:cTn>
                                        <p:tgtEl>
                                          <p:spTgt spid="102"/>
                                        </p:tgtEl>
                                        <p:attrNameLst>
                                          <p:attrName>style.visibility</p:attrName>
                                        </p:attrNameLst>
                                      </p:cBhvr>
                                      <p:to>
                                        <p:strVal val="visible"/>
                                      </p:to>
                                    </p:set>
                                    <p:animEffect transition="in" filter="fade">
                                      <p:cBhvr>
                                        <p:cTn id="71" dur="200"/>
                                        <p:tgtEl>
                                          <p:spTgt spid="102"/>
                                        </p:tgtEl>
                                      </p:cBhvr>
                                    </p:animEffect>
                                  </p:childTnLst>
                                </p:cTn>
                              </p:par>
                              <p:par>
                                <p:cTn id="72" presetID="10" presetClass="entr" presetSubtype="0" fill="hold" nodeType="withEffect">
                                  <p:stCondLst>
                                    <p:cond delay="0"/>
                                  </p:stCondLst>
                                  <p:childTnLst>
                                    <p:set>
                                      <p:cBhvr>
                                        <p:cTn id="73" dur="1" fill="hold">
                                          <p:stCondLst>
                                            <p:cond delay="0"/>
                                          </p:stCondLst>
                                        </p:cTn>
                                        <p:tgtEl>
                                          <p:spTgt spid="103"/>
                                        </p:tgtEl>
                                        <p:attrNameLst>
                                          <p:attrName>style.visibility</p:attrName>
                                        </p:attrNameLst>
                                      </p:cBhvr>
                                      <p:to>
                                        <p:strVal val="visible"/>
                                      </p:to>
                                    </p:set>
                                    <p:animEffect transition="in" filter="fade">
                                      <p:cBhvr>
                                        <p:cTn id="74" dur="200"/>
                                        <p:tgtEl>
                                          <p:spTgt spid="103"/>
                                        </p:tgtEl>
                                      </p:cBhvr>
                                    </p:animEffect>
                                  </p:childTnLst>
                                </p:cTn>
                              </p:par>
                            </p:childTnLst>
                          </p:cTn>
                        </p:par>
                        <p:par>
                          <p:cTn id="75" fill="hold">
                            <p:stCondLst>
                              <p:cond delay="6400"/>
                            </p:stCondLst>
                            <p:childTnLst>
                              <p:par>
                                <p:cTn id="76" presetID="10" presetClass="entr" presetSubtype="0" fill="hold" nodeType="afterEffect">
                                  <p:stCondLst>
                                    <p:cond delay="0"/>
                                  </p:stCondLst>
                                  <p:childTnLst>
                                    <p:set>
                                      <p:cBhvr>
                                        <p:cTn id="77" dur="1" fill="hold">
                                          <p:stCondLst>
                                            <p:cond delay="0"/>
                                          </p:stCondLst>
                                        </p:cTn>
                                        <p:tgtEl>
                                          <p:spTgt spid="104"/>
                                        </p:tgtEl>
                                        <p:attrNameLst>
                                          <p:attrName>style.visibility</p:attrName>
                                        </p:attrNameLst>
                                      </p:cBhvr>
                                      <p:to>
                                        <p:strVal val="visible"/>
                                      </p:to>
                                    </p:set>
                                    <p:animEffect transition="in" filter="fade">
                                      <p:cBhvr>
                                        <p:cTn id="78" dur="200"/>
                                        <p:tgtEl>
                                          <p:spTgt spid="104"/>
                                        </p:tgtEl>
                                      </p:cBhvr>
                                    </p:animEffect>
                                  </p:childTnLst>
                                </p:cTn>
                              </p:par>
                            </p:childTnLst>
                          </p:cTn>
                        </p:par>
                        <p:par>
                          <p:cTn id="79" fill="hold">
                            <p:stCondLst>
                              <p:cond delay="6600"/>
                            </p:stCondLst>
                            <p:childTnLst>
                              <p:par>
                                <p:cTn id="80" presetID="10" presetClass="entr" presetSubtype="0" fill="hold" nodeType="afterEffect">
                                  <p:stCondLst>
                                    <p:cond delay="0"/>
                                  </p:stCondLst>
                                  <p:childTnLst>
                                    <p:set>
                                      <p:cBhvr>
                                        <p:cTn id="81" dur="1" fill="hold">
                                          <p:stCondLst>
                                            <p:cond delay="0"/>
                                          </p:stCondLst>
                                        </p:cTn>
                                        <p:tgtEl>
                                          <p:spTgt spid="105"/>
                                        </p:tgtEl>
                                        <p:attrNameLst>
                                          <p:attrName>style.visibility</p:attrName>
                                        </p:attrNameLst>
                                      </p:cBhvr>
                                      <p:to>
                                        <p:strVal val="visible"/>
                                      </p:to>
                                    </p:set>
                                    <p:animEffect transition="in" filter="fade">
                                      <p:cBhvr>
                                        <p:cTn id="82" dur="2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16667" t="2857" r="16667" b="22125"/>
          <a:stretch/>
        </p:blipFill>
        <p:spPr bwMode="auto">
          <a:xfrm>
            <a:off x="1" y="1"/>
            <a:ext cx="12192000" cy="68595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8259FB2E-1019-429F-B60B-CDB64973D41A}"/>
              </a:ext>
            </a:extLst>
          </p:cNvPr>
          <p:cNvSpPr txBox="1"/>
          <p:nvPr/>
        </p:nvSpPr>
        <p:spPr>
          <a:xfrm>
            <a:off x="759655" y="2124222"/>
            <a:ext cx="4183820" cy="369332"/>
          </a:xfrm>
          <a:prstGeom prst="rect">
            <a:avLst/>
          </a:prstGeom>
          <a:noFill/>
        </p:spPr>
        <p:txBody>
          <a:bodyPr wrap="square" rtlCol="0">
            <a:spAutoFit/>
          </a:bodyPr>
          <a:lstStyle/>
          <a:p>
            <a:pPr algn="l" rtl="0"/>
            <a:r>
              <a:rPr lang="en-US" dirty="0"/>
              <a:t>How can the first anchor guide our way?</a:t>
            </a:r>
          </a:p>
        </p:txBody>
      </p:sp>
      <p:grpSp>
        <p:nvGrpSpPr>
          <p:cNvPr id="18" name="Group 17"/>
          <p:cNvGrpSpPr/>
          <p:nvPr/>
        </p:nvGrpSpPr>
        <p:grpSpPr>
          <a:xfrm>
            <a:off x="3554985" y="1365619"/>
            <a:ext cx="4918371" cy="4908995"/>
            <a:chOff x="11749128" y="640621"/>
            <a:chExt cx="5951229" cy="5939885"/>
          </a:xfrm>
        </p:grpSpPr>
        <p:grpSp>
          <p:nvGrpSpPr>
            <p:cNvPr id="19" name="Group 18"/>
            <p:cNvGrpSpPr/>
            <p:nvPr/>
          </p:nvGrpSpPr>
          <p:grpSpPr>
            <a:xfrm>
              <a:off x="11749128" y="640621"/>
              <a:ext cx="5951229" cy="5939885"/>
              <a:chOff x="-1569235" y="640621"/>
              <a:chExt cx="5951229" cy="5939885"/>
            </a:xfrm>
          </p:grpSpPr>
          <p:grpSp>
            <p:nvGrpSpPr>
              <p:cNvPr id="34" name="Group 33"/>
              <p:cNvGrpSpPr/>
              <p:nvPr/>
            </p:nvGrpSpPr>
            <p:grpSpPr>
              <a:xfrm>
                <a:off x="-1569235" y="640621"/>
                <a:ext cx="819150" cy="5939885"/>
                <a:chOff x="11109325" y="640621"/>
                <a:chExt cx="819150" cy="5939885"/>
              </a:xfrm>
            </p:grpSpPr>
            <p:pic>
              <p:nvPicPr>
                <p:cNvPr id="83"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9325" y="640621"/>
                  <a:ext cx="819150" cy="819150"/>
                </a:xfrm>
                <a:prstGeom prst="rect">
                  <a:avLst/>
                </a:prstGeom>
                <a:noFill/>
                <a:extLst>
                  <a:ext uri="{909E8E84-426E-40dd-AFC4-6F175D3DCCD1}">
                    <a14:hiddenFill xmlns:a14="http://schemas.microsoft.com/office/drawing/2010/main" xmlns="">
                      <a:solidFill>
                        <a:srgbClr val="FFFFFF"/>
                      </a:solidFill>
                    </a14:hiddenFill>
                  </a:ext>
                </a:extLst>
              </p:spPr>
            </p:pic>
            <p:pic>
              <p:nvPicPr>
                <p:cNvPr id="84"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9325" y="1494077"/>
                  <a:ext cx="819150" cy="819150"/>
                </a:xfrm>
                <a:prstGeom prst="rect">
                  <a:avLst/>
                </a:prstGeom>
                <a:noFill/>
                <a:extLst>
                  <a:ext uri="{909E8E84-426E-40dd-AFC4-6F175D3DCCD1}">
                    <a14:hiddenFill xmlns:a14="http://schemas.microsoft.com/office/drawing/2010/main" xmlns="">
                      <a:solidFill>
                        <a:srgbClr val="FFFFFF"/>
                      </a:solidFill>
                    </a14:hiddenFill>
                  </a:ext>
                </a:extLst>
              </p:spPr>
            </p:pic>
            <p:pic>
              <p:nvPicPr>
                <p:cNvPr id="85"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9325" y="2347533"/>
                  <a:ext cx="819150" cy="819150"/>
                </a:xfrm>
                <a:prstGeom prst="rect">
                  <a:avLst/>
                </a:prstGeom>
                <a:noFill/>
                <a:extLst>
                  <a:ext uri="{909E8E84-426E-40dd-AFC4-6F175D3DCCD1}">
                    <a14:hiddenFill xmlns:a14="http://schemas.microsoft.com/office/drawing/2010/main" xmlns="">
                      <a:solidFill>
                        <a:srgbClr val="FFFFFF"/>
                      </a:solidFill>
                    </a14:hiddenFill>
                  </a:ext>
                </a:extLst>
              </p:spPr>
            </p:pic>
            <p:pic>
              <p:nvPicPr>
                <p:cNvPr id="86"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9325" y="3200989"/>
                  <a:ext cx="819150" cy="819150"/>
                </a:xfrm>
                <a:prstGeom prst="rect">
                  <a:avLst/>
                </a:prstGeom>
                <a:noFill/>
                <a:extLst>
                  <a:ext uri="{909E8E84-426E-40dd-AFC4-6F175D3DCCD1}">
                    <a14:hiddenFill xmlns:a14="http://schemas.microsoft.com/office/drawing/2010/main" xmlns="">
                      <a:solidFill>
                        <a:srgbClr val="FFFFFF"/>
                      </a:solidFill>
                    </a14:hiddenFill>
                  </a:ext>
                </a:extLst>
              </p:spPr>
            </p:pic>
            <p:pic>
              <p:nvPicPr>
                <p:cNvPr id="87"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9325" y="4054445"/>
                  <a:ext cx="819150" cy="819150"/>
                </a:xfrm>
                <a:prstGeom prst="rect">
                  <a:avLst/>
                </a:prstGeom>
                <a:noFill/>
                <a:extLst>
                  <a:ext uri="{909E8E84-426E-40dd-AFC4-6F175D3DCCD1}">
                    <a14:hiddenFill xmlns:a14="http://schemas.microsoft.com/office/drawing/2010/main" xmlns="">
                      <a:solidFill>
                        <a:srgbClr val="FFFFFF"/>
                      </a:solidFill>
                    </a14:hiddenFill>
                  </a:ext>
                </a:extLst>
              </p:spPr>
            </p:pic>
            <p:pic>
              <p:nvPicPr>
                <p:cNvPr id="88"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9325" y="4907901"/>
                  <a:ext cx="819150" cy="819150"/>
                </a:xfrm>
                <a:prstGeom prst="rect">
                  <a:avLst/>
                </a:prstGeom>
                <a:noFill/>
                <a:extLst>
                  <a:ext uri="{909E8E84-426E-40dd-AFC4-6F175D3DCCD1}">
                    <a14:hiddenFill xmlns:a14="http://schemas.microsoft.com/office/drawing/2010/main" xmlns="">
                      <a:solidFill>
                        <a:srgbClr val="FFFFFF"/>
                      </a:solidFill>
                    </a14:hiddenFill>
                  </a:ext>
                </a:extLst>
              </p:spPr>
            </p:pic>
            <p:pic>
              <p:nvPicPr>
                <p:cNvPr id="89"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9325" y="5761356"/>
                  <a:ext cx="819150" cy="819150"/>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35" name="Group 34"/>
              <p:cNvGrpSpPr/>
              <p:nvPr/>
            </p:nvGrpSpPr>
            <p:grpSpPr>
              <a:xfrm>
                <a:off x="-713888" y="640621"/>
                <a:ext cx="819150" cy="5939885"/>
                <a:chOff x="11109325" y="640621"/>
                <a:chExt cx="819150" cy="5939885"/>
              </a:xfrm>
            </p:grpSpPr>
            <p:pic>
              <p:nvPicPr>
                <p:cNvPr id="76"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9325" y="640621"/>
                  <a:ext cx="819150" cy="819150"/>
                </a:xfrm>
                <a:prstGeom prst="rect">
                  <a:avLst/>
                </a:prstGeom>
                <a:noFill/>
                <a:extLst>
                  <a:ext uri="{909E8E84-426E-40dd-AFC4-6F175D3DCCD1}">
                    <a14:hiddenFill xmlns:a14="http://schemas.microsoft.com/office/drawing/2010/main" xmlns="">
                      <a:solidFill>
                        <a:srgbClr val="FFFFFF"/>
                      </a:solidFill>
                    </a14:hiddenFill>
                  </a:ext>
                </a:extLst>
              </p:spPr>
            </p:pic>
            <p:pic>
              <p:nvPicPr>
                <p:cNvPr id="77"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9325" y="1494077"/>
                  <a:ext cx="819150" cy="819150"/>
                </a:xfrm>
                <a:prstGeom prst="rect">
                  <a:avLst/>
                </a:prstGeom>
                <a:noFill/>
                <a:extLst>
                  <a:ext uri="{909E8E84-426E-40dd-AFC4-6F175D3DCCD1}">
                    <a14:hiddenFill xmlns:a14="http://schemas.microsoft.com/office/drawing/2010/main" xmlns="">
                      <a:solidFill>
                        <a:srgbClr val="FFFFFF"/>
                      </a:solidFill>
                    </a14:hiddenFill>
                  </a:ext>
                </a:extLst>
              </p:spPr>
            </p:pic>
            <p:pic>
              <p:nvPicPr>
                <p:cNvPr id="78"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9325" y="2347533"/>
                  <a:ext cx="819150" cy="819150"/>
                </a:xfrm>
                <a:prstGeom prst="rect">
                  <a:avLst/>
                </a:prstGeom>
                <a:noFill/>
                <a:extLst>
                  <a:ext uri="{909E8E84-426E-40dd-AFC4-6F175D3DCCD1}">
                    <a14:hiddenFill xmlns:a14="http://schemas.microsoft.com/office/drawing/2010/main" xmlns="">
                      <a:solidFill>
                        <a:srgbClr val="FFFFFF"/>
                      </a:solidFill>
                    </a14:hiddenFill>
                  </a:ext>
                </a:extLst>
              </p:spPr>
            </p:pic>
            <p:pic>
              <p:nvPicPr>
                <p:cNvPr id="79"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9325" y="3200989"/>
                  <a:ext cx="819150" cy="819150"/>
                </a:xfrm>
                <a:prstGeom prst="rect">
                  <a:avLst/>
                </a:prstGeom>
                <a:noFill/>
                <a:extLst>
                  <a:ext uri="{909E8E84-426E-40dd-AFC4-6F175D3DCCD1}">
                    <a14:hiddenFill xmlns:a14="http://schemas.microsoft.com/office/drawing/2010/main" xmlns="">
                      <a:solidFill>
                        <a:srgbClr val="FFFFFF"/>
                      </a:solidFill>
                    </a14:hiddenFill>
                  </a:ext>
                </a:extLst>
              </p:spPr>
            </p:pic>
            <p:pic>
              <p:nvPicPr>
                <p:cNvPr id="80"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9325" y="4054445"/>
                  <a:ext cx="819150" cy="819150"/>
                </a:xfrm>
                <a:prstGeom prst="rect">
                  <a:avLst/>
                </a:prstGeom>
                <a:noFill/>
                <a:extLst>
                  <a:ext uri="{909E8E84-426E-40dd-AFC4-6F175D3DCCD1}">
                    <a14:hiddenFill xmlns:a14="http://schemas.microsoft.com/office/drawing/2010/main" xmlns="">
                      <a:solidFill>
                        <a:srgbClr val="FFFFFF"/>
                      </a:solidFill>
                    </a14:hiddenFill>
                  </a:ext>
                </a:extLst>
              </p:spPr>
            </p:pic>
            <p:pic>
              <p:nvPicPr>
                <p:cNvPr id="81"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9325" y="4907901"/>
                  <a:ext cx="819150" cy="819150"/>
                </a:xfrm>
                <a:prstGeom prst="rect">
                  <a:avLst/>
                </a:prstGeom>
                <a:noFill/>
                <a:extLst>
                  <a:ext uri="{909E8E84-426E-40dd-AFC4-6F175D3DCCD1}">
                    <a14:hiddenFill xmlns:a14="http://schemas.microsoft.com/office/drawing/2010/main" xmlns="">
                      <a:solidFill>
                        <a:srgbClr val="FFFFFF"/>
                      </a:solidFill>
                    </a14:hiddenFill>
                  </a:ext>
                </a:extLst>
              </p:spPr>
            </p:pic>
            <p:pic>
              <p:nvPicPr>
                <p:cNvPr id="82"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9325" y="5761356"/>
                  <a:ext cx="819150" cy="819150"/>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36" name="Group 35"/>
              <p:cNvGrpSpPr/>
              <p:nvPr/>
            </p:nvGrpSpPr>
            <p:grpSpPr>
              <a:xfrm>
                <a:off x="141459" y="640621"/>
                <a:ext cx="819150" cy="5939885"/>
                <a:chOff x="11109325" y="640621"/>
                <a:chExt cx="819150" cy="5939885"/>
              </a:xfrm>
            </p:grpSpPr>
            <p:pic>
              <p:nvPicPr>
                <p:cNvPr id="69"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9325" y="640621"/>
                  <a:ext cx="819150" cy="819150"/>
                </a:xfrm>
                <a:prstGeom prst="rect">
                  <a:avLst/>
                </a:prstGeom>
                <a:noFill/>
                <a:extLst>
                  <a:ext uri="{909E8E84-426E-40dd-AFC4-6F175D3DCCD1}">
                    <a14:hiddenFill xmlns:a14="http://schemas.microsoft.com/office/drawing/2010/main" xmlns="">
                      <a:solidFill>
                        <a:srgbClr val="FFFFFF"/>
                      </a:solidFill>
                    </a14:hiddenFill>
                  </a:ext>
                </a:extLst>
              </p:spPr>
            </p:pic>
            <p:pic>
              <p:nvPicPr>
                <p:cNvPr id="70"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9325" y="1494077"/>
                  <a:ext cx="819150" cy="819150"/>
                </a:xfrm>
                <a:prstGeom prst="rect">
                  <a:avLst/>
                </a:prstGeom>
                <a:noFill/>
                <a:extLst>
                  <a:ext uri="{909E8E84-426E-40dd-AFC4-6F175D3DCCD1}">
                    <a14:hiddenFill xmlns:a14="http://schemas.microsoft.com/office/drawing/2010/main" xmlns="">
                      <a:solidFill>
                        <a:srgbClr val="FFFFFF"/>
                      </a:solidFill>
                    </a14:hiddenFill>
                  </a:ext>
                </a:extLst>
              </p:spPr>
            </p:pic>
            <p:pic>
              <p:nvPicPr>
                <p:cNvPr id="71"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9325" y="2347533"/>
                  <a:ext cx="819150" cy="819150"/>
                </a:xfrm>
                <a:prstGeom prst="rect">
                  <a:avLst/>
                </a:prstGeom>
                <a:noFill/>
                <a:extLst>
                  <a:ext uri="{909E8E84-426E-40dd-AFC4-6F175D3DCCD1}">
                    <a14:hiddenFill xmlns:a14="http://schemas.microsoft.com/office/drawing/2010/main" xmlns="">
                      <a:solidFill>
                        <a:srgbClr val="FFFFFF"/>
                      </a:solidFill>
                    </a14:hiddenFill>
                  </a:ext>
                </a:extLst>
              </p:spPr>
            </p:pic>
            <p:pic>
              <p:nvPicPr>
                <p:cNvPr id="72"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9325" y="3200989"/>
                  <a:ext cx="819150" cy="819150"/>
                </a:xfrm>
                <a:prstGeom prst="rect">
                  <a:avLst/>
                </a:prstGeom>
                <a:noFill/>
                <a:extLst>
                  <a:ext uri="{909E8E84-426E-40dd-AFC4-6F175D3DCCD1}">
                    <a14:hiddenFill xmlns:a14="http://schemas.microsoft.com/office/drawing/2010/main" xmlns="">
                      <a:solidFill>
                        <a:srgbClr val="FFFFFF"/>
                      </a:solidFill>
                    </a14:hiddenFill>
                  </a:ext>
                </a:extLst>
              </p:spPr>
            </p:pic>
            <p:pic>
              <p:nvPicPr>
                <p:cNvPr id="73"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9325" y="4054445"/>
                  <a:ext cx="819150" cy="819150"/>
                </a:xfrm>
                <a:prstGeom prst="rect">
                  <a:avLst/>
                </a:prstGeom>
                <a:noFill/>
                <a:extLst>
                  <a:ext uri="{909E8E84-426E-40dd-AFC4-6F175D3DCCD1}">
                    <a14:hiddenFill xmlns:a14="http://schemas.microsoft.com/office/drawing/2010/main" xmlns="">
                      <a:solidFill>
                        <a:srgbClr val="FFFFFF"/>
                      </a:solidFill>
                    </a14:hiddenFill>
                  </a:ext>
                </a:extLst>
              </p:spPr>
            </p:pic>
            <p:pic>
              <p:nvPicPr>
                <p:cNvPr id="74"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9325" y="4907901"/>
                  <a:ext cx="819150" cy="819150"/>
                </a:xfrm>
                <a:prstGeom prst="rect">
                  <a:avLst/>
                </a:prstGeom>
                <a:noFill/>
                <a:extLst>
                  <a:ext uri="{909E8E84-426E-40dd-AFC4-6F175D3DCCD1}">
                    <a14:hiddenFill xmlns:a14="http://schemas.microsoft.com/office/drawing/2010/main" xmlns="">
                      <a:solidFill>
                        <a:srgbClr val="FFFFFF"/>
                      </a:solidFill>
                    </a14:hiddenFill>
                  </a:ext>
                </a:extLst>
              </p:spPr>
            </p:pic>
            <p:pic>
              <p:nvPicPr>
                <p:cNvPr id="75"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9325" y="5761356"/>
                  <a:ext cx="819150" cy="819150"/>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37" name="Group 36"/>
              <p:cNvGrpSpPr/>
              <p:nvPr/>
            </p:nvGrpSpPr>
            <p:grpSpPr>
              <a:xfrm>
                <a:off x="996806" y="640621"/>
                <a:ext cx="819150" cy="5939885"/>
                <a:chOff x="11109325" y="640621"/>
                <a:chExt cx="819150" cy="5939885"/>
              </a:xfrm>
            </p:grpSpPr>
            <p:pic>
              <p:nvPicPr>
                <p:cNvPr id="62"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9325" y="640621"/>
                  <a:ext cx="819150" cy="819150"/>
                </a:xfrm>
                <a:prstGeom prst="rect">
                  <a:avLst/>
                </a:prstGeom>
                <a:noFill/>
                <a:extLst>
                  <a:ext uri="{909E8E84-426E-40dd-AFC4-6F175D3DCCD1}">
                    <a14:hiddenFill xmlns:a14="http://schemas.microsoft.com/office/drawing/2010/main" xmlns="">
                      <a:solidFill>
                        <a:srgbClr val="FFFFFF"/>
                      </a:solidFill>
                    </a14:hiddenFill>
                  </a:ext>
                </a:extLst>
              </p:spPr>
            </p:pic>
            <p:pic>
              <p:nvPicPr>
                <p:cNvPr id="63"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9325" y="1494077"/>
                  <a:ext cx="819150" cy="819150"/>
                </a:xfrm>
                <a:prstGeom prst="rect">
                  <a:avLst/>
                </a:prstGeom>
                <a:noFill/>
                <a:extLst>
                  <a:ext uri="{909E8E84-426E-40dd-AFC4-6F175D3DCCD1}">
                    <a14:hiddenFill xmlns:a14="http://schemas.microsoft.com/office/drawing/2010/main" xmlns="">
                      <a:solidFill>
                        <a:srgbClr val="FFFFFF"/>
                      </a:solidFill>
                    </a14:hiddenFill>
                  </a:ext>
                </a:extLst>
              </p:spPr>
            </p:pic>
            <p:pic>
              <p:nvPicPr>
                <p:cNvPr id="64"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9325" y="2347533"/>
                  <a:ext cx="819150" cy="819150"/>
                </a:xfrm>
                <a:prstGeom prst="rect">
                  <a:avLst/>
                </a:prstGeom>
                <a:noFill/>
                <a:extLst>
                  <a:ext uri="{909E8E84-426E-40dd-AFC4-6F175D3DCCD1}">
                    <a14:hiddenFill xmlns:a14="http://schemas.microsoft.com/office/drawing/2010/main" xmlns="">
                      <a:solidFill>
                        <a:srgbClr val="FFFFFF"/>
                      </a:solidFill>
                    </a14:hiddenFill>
                  </a:ext>
                </a:extLst>
              </p:spPr>
            </p:pic>
            <p:pic>
              <p:nvPicPr>
                <p:cNvPr id="65"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9325" y="3200989"/>
                  <a:ext cx="819150" cy="819150"/>
                </a:xfrm>
                <a:prstGeom prst="rect">
                  <a:avLst/>
                </a:prstGeom>
                <a:noFill/>
                <a:extLst>
                  <a:ext uri="{909E8E84-426E-40dd-AFC4-6F175D3DCCD1}">
                    <a14:hiddenFill xmlns:a14="http://schemas.microsoft.com/office/drawing/2010/main" xmlns="">
                      <a:solidFill>
                        <a:srgbClr val="FFFFFF"/>
                      </a:solidFill>
                    </a14:hiddenFill>
                  </a:ext>
                </a:extLst>
              </p:spPr>
            </p:pic>
            <p:pic>
              <p:nvPicPr>
                <p:cNvPr id="66"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9325" y="4054445"/>
                  <a:ext cx="819150" cy="819150"/>
                </a:xfrm>
                <a:prstGeom prst="rect">
                  <a:avLst/>
                </a:prstGeom>
                <a:noFill/>
                <a:extLst>
                  <a:ext uri="{909E8E84-426E-40dd-AFC4-6F175D3DCCD1}">
                    <a14:hiddenFill xmlns:a14="http://schemas.microsoft.com/office/drawing/2010/main" xmlns="">
                      <a:solidFill>
                        <a:srgbClr val="FFFFFF"/>
                      </a:solidFill>
                    </a14:hiddenFill>
                  </a:ext>
                </a:extLst>
              </p:spPr>
            </p:pic>
            <p:pic>
              <p:nvPicPr>
                <p:cNvPr id="67"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9325" y="4907901"/>
                  <a:ext cx="819150" cy="819150"/>
                </a:xfrm>
                <a:prstGeom prst="rect">
                  <a:avLst/>
                </a:prstGeom>
                <a:noFill/>
                <a:extLst>
                  <a:ext uri="{909E8E84-426E-40dd-AFC4-6F175D3DCCD1}">
                    <a14:hiddenFill xmlns:a14="http://schemas.microsoft.com/office/drawing/2010/main" xmlns="">
                      <a:solidFill>
                        <a:srgbClr val="FFFFFF"/>
                      </a:solidFill>
                    </a14:hiddenFill>
                  </a:ext>
                </a:extLst>
              </p:spPr>
            </p:pic>
            <p:pic>
              <p:nvPicPr>
                <p:cNvPr id="68"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9325" y="5761356"/>
                  <a:ext cx="819150" cy="819150"/>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38" name="Group 37"/>
              <p:cNvGrpSpPr/>
              <p:nvPr/>
            </p:nvGrpSpPr>
            <p:grpSpPr>
              <a:xfrm>
                <a:off x="1852153" y="640621"/>
                <a:ext cx="819150" cy="5939885"/>
                <a:chOff x="11109325" y="640621"/>
                <a:chExt cx="819150" cy="5939885"/>
              </a:xfrm>
            </p:grpSpPr>
            <p:pic>
              <p:nvPicPr>
                <p:cNvPr id="55"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9325" y="640621"/>
                  <a:ext cx="819150" cy="819150"/>
                </a:xfrm>
                <a:prstGeom prst="rect">
                  <a:avLst/>
                </a:prstGeom>
                <a:noFill/>
                <a:extLst>
                  <a:ext uri="{909E8E84-426E-40dd-AFC4-6F175D3DCCD1}">
                    <a14:hiddenFill xmlns:a14="http://schemas.microsoft.com/office/drawing/2010/main" xmlns="">
                      <a:solidFill>
                        <a:srgbClr val="FFFFFF"/>
                      </a:solidFill>
                    </a14:hiddenFill>
                  </a:ext>
                </a:extLst>
              </p:spPr>
            </p:pic>
            <p:pic>
              <p:nvPicPr>
                <p:cNvPr id="56"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9325" y="1494077"/>
                  <a:ext cx="819150" cy="819150"/>
                </a:xfrm>
                <a:prstGeom prst="rect">
                  <a:avLst/>
                </a:prstGeom>
                <a:noFill/>
                <a:extLst>
                  <a:ext uri="{909E8E84-426E-40dd-AFC4-6F175D3DCCD1}">
                    <a14:hiddenFill xmlns:a14="http://schemas.microsoft.com/office/drawing/2010/main" xmlns="">
                      <a:solidFill>
                        <a:srgbClr val="FFFFFF"/>
                      </a:solidFill>
                    </a14:hiddenFill>
                  </a:ext>
                </a:extLst>
              </p:spPr>
            </p:pic>
            <p:pic>
              <p:nvPicPr>
                <p:cNvPr id="57"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9325" y="2347533"/>
                  <a:ext cx="819150" cy="819150"/>
                </a:xfrm>
                <a:prstGeom prst="rect">
                  <a:avLst/>
                </a:prstGeom>
                <a:noFill/>
                <a:extLst>
                  <a:ext uri="{909E8E84-426E-40dd-AFC4-6F175D3DCCD1}">
                    <a14:hiddenFill xmlns:a14="http://schemas.microsoft.com/office/drawing/2010/main" xmlns="">
                      <a:solidFill>
                        <a:srgbClr val="FFFFFF"/>
                      </a:solidFill>
                    </a14:hiddenFill>
                  </a:ext>
                </a:extLst>
              </p:spPr>
            </p:pic>
            <p:pic>
              <p:nvPicPr>
                <p:cNvPr id="58"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9325" y="3200989"/>
                  <a:ext cx="819150" cy="819150"/>
                </a:xfrm>
                <a:prstGeom prst="rect">
                  <a:avLst/>
                </a:prstGeom>
                <a:noFill/>
                <a:extLst>
                  <a:ext uri="{909E8E84-426E-40dd-AFC4-6F175D3DCCD1}">
                    <a14:hiddenFill xmlns:a14="http://schemas.microsoft.com/office/drawing/2010/main" xmlns="">
                      <a:solidFill>
                        <a:srgbClr val="FFFFFF"/>
                      </a:solidFill>
                    </a14:hiddenFill>
                  </a:ext>
                </a:extLst>
              </p:spPr>
            </p:pic>
            <p:pic>
              <p:nvPicPr>
                <p:cNvPr id="59"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9325" y="4054445"/>
                  <a:ext cx="819150" cy="819150"/>
                </a:xfrm>
                <a:prstGeom prst="rect">
                  <a:avLst/>
                </a:prstGeom>
                <a:noFill/>
                <a:extLst>
                  <a:ext uri="{909E8E84-426E-40dd-AFC4-6F175D3DCCD1}">
                    <a14:hiddenFill xmlns:a14="http://schemas.microsoft.com/office/drawing/2010/main" xmlns="">
                      <a:solidFill>
                        <a:srgbClr val="FFFFFF"/>
                      </a:solidFill>
                    </a14:hiddenFill>
                  </a:ext>
                </a:extLst>
              </p:spPr>
            </p:pic>
            <p:pic>
              <p:nvPicPr>
                <p:cNvPr id="60"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9325" y="4907901"/>
                  <a:ext cx="819150" cy="819150"/>
                </a:xfrm>
                <a:prstGeom prst="rect">
                  <a:avLst/>
                </a:prstGeom>
                <a:noFill/>
                <a:extLst>
                  <a:ext uri="{909E8E84-426E-40dd-AFC4-6F175D3DCCD1}">
                    <a14:hiddenFill xmlns:a14="http://schemas.microsoft.com/office/drawing/2010/main" xmlns="">
                      <a:solidFill>
                        <a:srgbClr val="FFFFFF"/>
                      </a:solidFill>
                    </a14:hiddenFill>
                  </a:ext>
                </a:extLst>
              </p:spPr>
            </p:pic>
            <p:pic>
              <p:nvPicPr>
                <p:cNvPr id="61"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9325" y="5761356"/>
                  <a:ext cx="819150" cy="819150"/>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39" name="Group 38"/>
              <p:cNvGrpSpPr/>
              <p:nvPr/>
            </p:nvGrpSpPr>
            <p:grpSpPr>
              <a:xfrm>
                <a:off x="2707500" y="640621"/>
                <a:ext cx="819150" cy="5939885"/>
                <a:chOff x="11109325" y="640621"/>
                <a:chExt cx="819150" cy="5939885"/>
              </a:xfrm>
            </p:grpSpPr>
            <p:pic>
              <p:nvPicPr>
                <p:cNvPr id="48"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9325" y="640621"/>
                  <a:ext cx="819150" cy="819150"/>
                </a:xfrm>
                <a:prstGeom prst="rect">
                  <a:avLst/>
                </a:prstGeom>
                <a:noFill/>
                <a:extLst>
                  <a:ext uri="{909E8E84-426E-40dd-AFC4-6F175D3DCCD1}">
                    <a14:hiddenFill xmlns:a14="http://schemas.microsoft.com/office/drawing/2010/main" xmlns="">
                      <a:solidFill>
                        <a:srgbClr val="FFFFFF"/>
                      </a:solidFill>
                    </a14:hiddenFill>
                  </a:ext>
                </a:extLst>
              </p:spPr>
            </p:pic>
            <p:pic>
              <p:nvPicPr>
                <p:cNvPr id="49"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9325" y="1494077"/>
                  <a:ext cx="819150" cy="819150"/>
                </a:xfrm>
                <a:prstGeom prst="rect">
                  <a:avLst/>
                </a:prstGeom>
                <a:noFill/>
                <a:extLst>
                  <a:ext uri="{909E8E84-426E-40dd-AFC4-6F175D3DCCD1}">
                    <a14:hiddenFill xmlns:a14="http://schemas.microsoft.com/office/drawing/2010/main" xmlns="">
                      <a:solidFill>
                        <a:srgbClr val="FFFFFF"/>
                      </a:solidFill>
                    </a14:hiddenFill>
                  </a:ext>
                </a:extLst>
              </p:spPr>
            </p:pic>
            <p:pic>
              <p:nvPicPr>
                <p:cNvPr id="50"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9325" y="2347533"/>
                  <a:ext cx="819150" cy="819150"/>
                </a:xfrm>
                <a:prstGeom prst="rect">
                  <a:avLst/>
                </a:prstGeom>
                <a:noFill/>
                <a:extLst>
                  <a:ext uri="{909E8E84-426E-40dd-AFC4-6F175D3DCCD1}">
                    <a14:hiddenFill xmlns:a14="http://schemas.microsoft.com/office/drawing/2010/main" xmlns="">
                      <a:solidFill>
                        <a:srgbClr val="FFFFFF"/>
                      </a:solidFill>
                    </a14:hiddenFill>
                  </a:ext>
                </a:extLst>
              </p:spPr>
            </p:pic>
            <p:pic>
              <p:nvPicPr>
                <p:cNvPr id="51"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9325" y="3200989"/>
                  <a:ext cx="819150" cy="819150"/>
                </a:xfrm>
                <a:prstGeom prst="rect">
                  <a:avLst/>
                </a:prstGeom>
                <a:noFill/>
                <a:extLst>
                  <a:ext uri="{909E8E84-426E-40dd-AFC4-6F175D3DCCD1}">
                    <a14:hiddenFill xmlns:a14="http://schemas.microsoft.com/office/drawing/2010/main" xmlns="">
                      <a:solidFill>
                        <a:srgbClr val="FFFFFF"/>
                      </a:solidFill>
                    </a14:hiddenFill>
                  </a:ext>
                </a:extLst>
              </p:spPr>
            </p:pic>
            <p:pic>
              <p:nvPicPr>
                <p:cNvPr id="52"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9325" y="4054445"/>
                  <a:ext cx="819150" cy="819150"/>
                </a:xfrm>
                <a:prstGeom prst="rect">
                  <a:avLst/>
                </a:prstGeom>
                <a:noFill/>
                <a:extLst>
                  <a:ext uri="{909E8E84-426E-40dd-AFC4-6F175D3DCCD1}">
                    <a14:hiddenFill xmlns:a14="http://schemas.microsoft.com/office/drawing/2010/main" xmlns="">
                      <a:solidFill>
                        <a:srgbClr val="FFFFFF"/>
                      </a:solidFill>
                    </a14:hiddenFill>
                  </a:ext>
                </a:extLst>
              </p:spPr>
            </p:pic>
            <p:pic>
              <p:nvPicPr>
                <p:cNvPr id="53"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9325" y="4907901"/>
                  <a:ext cx="819150" cy="819150"/>
                </a:xfrm>
                <a:prstGeom prst="rect">
                  <a:avLst/>
                </a:prstGeom>
                <a:noFill/>
                <a:extLst>
                  <a:ext uri="{909E8E84-426E-40dd-AFC4-6F175D3DCCD1}">
                    <a14:hiddenFill xmlns:a14="http://schemas.microsoft.com/office/drawing/2010/main" xmlns="">
                      <a:solidFill>
                        <a:srgbClr val="FFFFFF"/>
                      </a:solidFill>
                    </a14:hiddenFill>
                  </a:ext>
                </a:extLst>
              </p:spPr>
            </p:pic>
            <p:pic>
              <p:nvPicPr>
                <p:cNvPr id="54"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9325" y="5761356"/>
                  <a:ext cx="819150" cy="819150"/>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40" name="Group 39"/>
              <p:cNvGrpSpPr/>
              <p:nvPr/>
            </p:nvGrpSpPr>
            <p:grpSpPr>
              <a:xfrm>
                <a:off x="3562844" y="640621"/>
                <a:ext cx="819150" cy="5939885"/>
                <a:chOff x="11109325" y="640621"/>
                <a:chExt cx="819150" cy="5939885"/>
              </a:xfrm>
            </p:grpSpPr>
            <p:pic>
              <p:nvPicPr>
                <p:cNvPr id="41"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9325" y="640621"/>
                  <a:ext cx="819150" cy="819150"/>
                </a:xfrm>
                <a:prstGeom prst="rect">
                  <a:avLst/>
                </a:prstGeom>
                <a:noFill/>
                <a:extLst>
                  <a:ext uri="{909E8E84-426E-40dd-AFC4-6F175D3DCCD1}">
                    <a14:hiddenFill xmlns:a14="http://schemas.microsoft.com/office/drawing/2010/main" xmlns="">
                      <a:solidFill>
                        <a:srgbClr val="FFFFFF"/>
                      </a:solidFill>
                    </a14:hiddenFill>
                  </a:ext>
                </a:extLst>
              </p:spPr>
            </p:pic>
            <p:pic>
              <p:nvPicPr>
                <p:cNvPr id="42"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9325" y="1494077"/>
                  <a:ext cx="819150" cy="819150"/>
                </a:xfrm>
                <a:prstGeom prst="rect">
                  <a:avLst/>
                </a:prstGeom>
                <a:noFill/>
                <a:extLst>
                  <a:ext uri="{909E8E84-426E-40dd-AFC4-6F175D3DCCD1}">
                    <a14:hiddenFill xmlns:a14="http://schemas.microsoft.com/office/drawing/2010/main" xmlns="">
                      <a:solidFill>
                        <a:srgbClr val="FFFFFF"/>
                      </a:solidFill>
                    </a14:hiddenFill>
                  </a:ext>
                </a:extLst>
              </p:spPr>
            </p:pic>
            <p:pic>
              <p:nvPicPr>
                <p:cNvPr id="43"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9325" y="2347533"/>
                  <a:ext cx="819150" cy="819150"/>
                </a:xfrm>
                <a:prstGeom prst="rect">
                  <a:avLst/>
                </a:prstGeom>
                <a:noFill/>
                <a:extLst>
                  <a:ext uri="{909E8E84-426E-40dd-AFC4-6F175D3DCCD1}">
                    <a14:hiddenFill xmlns:a14="http://schemas.microsoft.com/office/drawing/2010/main" xmlns="">
                      <a:solidFill>
                        <a:srgbClr val="FFFFFF"/>
                      </a:solidFill>
                    </a14:hiddenFill>
                  </a:ext>
                </a:extLst>
              </p:spPr>
            </p:pic>
            <p:pic>
              <p:nvPicPr>
                <p:cNvPr id="44"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9325" y="3200989"/>
                  <a:ext cx="819150" cy="819150"/>
                </a:xfrm>
                <a:prstGeom prst="rect">
                  <a:avLst/>
                </a:prstGeom>
                <a:noFill/>
                <a:extLst>
                  <a:ext uri="{909E8E84-426E-40dd-AFC4-6F175D3DCCD1}">
                    <a14:hiddenFill xmlns:a14="http://schemas.microsoft.com/office/drawing/2010/main" xmlns="">
                      <a:solidFill>
                        <a:srgbClr val="FFFFFF"/>
                      </a:solidFill>
                    </a14:hiddenFill>
                  </a:ext>
                </a:extLst>
              </p:spPr>
            </p:pic>
            <p:pic>
              <p:nvPicPr>
                <p:cNvPr id="45"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9325" y="4054445"/>
                  <a:ext cx="819150" cy="819150"/>
                </a:xfrm>
                <a:prstGeom prst="rect">
                  <a:avLst/>
                </a:prstGeom>
                <a:noFill/>
                <a:extLst>
                  <a:ext uri="{909E8E84-426E-40dd-AFC4-6F175D3DCCD1}">
                    <a14:hiddenFill xmlns:a14="http://schemas.microsoft.com/office/drawing/2010/main" xmlns="">
                      <a:solidFill>
                        <a:srgbClr val="FFFFFF"/>
                      </a:solidFill>
                    </a14:hiddenFill>
                  </a:ext>
                </a:extLst>
              </p:spPr>
            </p:pic>
            <p:pic>
              <p:nvPicPr>
                <p:cNvPr id="46"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9325" y="4907901"/>
                  <a:ext cx="819150" cy="819150"/>
                </a:xfrm>
                <a:prstGeom prst="rect">
                  <a:avLst/>
                </a:prstGeom>
                <a:noFill/>
                <a:extLst>
                  <a:ext uri="{909E8E84-426E-40dd-AFC4-6F175D3DCCD1}">
                    <a14:hiddenFill xmlns:a14="http://schemas.microsoft.com/office/drawing/2010/main" xmlns="">
                      <a:solidFill>
                        <a:srgbClr val="FFFFFF"/>
                      </a:solidFill>
                    </a14:hiddenFill>
                  </a:ext>
                </a:extLst>
              </p:spPr>
            </p:pic>
            <p:pic>
              <p:nvPicPr>
                <p:cNvPr id="47"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9325" y="5761356"/>
                  <a:ext cx="819150" cy="819150"/>
                </a:xfrm>
                <a:prstGeom prst="rect">
                  <a:avLst/>
                </a:prstGeom>
                <a:noFill/>
                <a:extLst>
                  <a:ext uri="{909E8E84-426E-40dd-AFC4-6F175D3DCCD1}">
                    <a14:hiddenFill xmlns:a14="http://schemas.microsoft.com/office/drawing/2010/main" xmlns="">
                      <a:solidFill>
                        <a:srgbClr val="FFFFFF"/>
                      </a:solidFill>
                    </a14:hiddenFill>
                  </a:ext>
                </a:extLst>
              </p:spPr>
            </p:pic>
          </p:grpSp>
        </p:grpSp>
        <p:pic>
          <p:nvPicPr>
            <p:cNvPr id="20" name="Picture 5" descr="\\Mind-sbs\disk_new\Development\Digital vision\Mindlab 3.0\Move to Digital\The Gym\Design\Games\Lights ON\Cuts\block_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25863" y="1494077"/>
              <a:ext cx="819150" cy="819150"/>
            </a:xfrm>
            <a:prstGeom prst="rect">
              <a:avLst/>
            </a:prstGeom>
            <a:noFill/>
            <a:extLst>
              <a:ext uri="{909E8E84-426E-40dd-AFC4-6F175D3DCCD1}">
                <a14:hiddenFill xmlns:a14="http://schemas.microsoft.com/office/drawing/2010/main" xmlns="">
                  <a:solidFill>
                    <a:srgbClr val="FFFFFF"/>
                  </a:solidFill>
                </a14:hiddenFill>
              </a:ext>
            </a:extLst>
          </p:spPr>
        </p:pic>
        <p:pic>
          <p:nvPicPr>
            <p:cNvPr id="21" name="Picture 6" descr="\\Mind-sbs\disk_new\Development\Digital vision\Mindlab 3.0\Move to Digital\The Gym\Design\Games\Lights ON\Cuts\block_3.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04475" y="1494077"/>
              <a:ext cx="819150" cy="819150"/>
            </a:xfrm>
            <a:prstGeom prst="rect">
              <a:avLst/>
            </a:prstGeom>
            <a:noFill/>
            <a:extLst>
              <a:ext uri="{909E8E84-426E-40dd-AFC4-6F175D3DCCD1}">
                <a14:hiddenFill xmlns:a14="http://schemas.microsoft.com/office/drawing/2010/main" xmlns="">
                  <a:solidFill>
                    <a:srgbClr val="FFFFFF"/>
                  </a:solidFill>
                </a14:hiddenFill>
              </a:ext>
            </a:extLst>
          </p:spPr>
        </p:pic>
        <p:pic>
          <p:nvPicPr>
            <p:cNvPr id="22" name="Picture 7" descr="\\Mind-sbs\disk_new\Development\Digital vision\Mindlab 3.0\Move to Digital\The Gym\Design\Games\Lights ON\Cuts\block.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170516" y="1494077"/>
              <a:ext cx="819150" cy="819150"/>
            </a:xfrm>
            <a:prstGeom prst="rect">
              <a:avLst/>
            </a:prstGeom>
            <a:noFill/>
            <a:extLst>
              <a:ext uri="{909E8E84-426E-40dd-AFC4-6F175D3DCCD1}">
                <a14:hiddenFill xmlns:a14="http://schemas.microsoft.com/office/drawing/2010/main" xmlns="">
                  <a:solidFill>
                    <a:srgbClr val="FFFFFF"/>
                  </a:solidFill>
                </a14:hiddenFill>
              </a:ext>
            </a:extLst>
          </p:spPr>
        </p:pic>
        <p:pic>
          <p:nvPicPr>
            <p:cNvPr id="23" name="Picture 8" descr="\\Mind-sbs\disk_new\Development\Digital vision\Mindlab 3.0\Move to Digital\The Gym\Design\Games\Lights ON\Cuts\block_0.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459822" y="4907901"/>
              <a:ext cx="819150" cy="819150"/>
            </a:xfrm>
            <a:prstGeom prst="rect">
              <a:avLst/>
            </a:prstGeom>
            <a:noFill/>
            <a:extLst>
              <a:ext uri="{909E8E84-426E-40dd-AFC4-6F175D3DCCD1}">
                <a14:hiddenFill xmlns:a14="http://schemas.microsoft.com/office/drawing/2010/main" xmlns="">
                  <a:solidFill>
                    <a:srgbClr val="FFFFFF"/>
                  </a:solidFill>
                </a14:hiddenFill>
              </a:ext>
            </a:extLst>
          </p:spPr>
        </p:pic>
        <p:pic>
          <p:nvPicPr>
            <p:cNvPr id="24" name="Picture 9" descr="\\Mind-sbs\disk_new\Development\Digital vision\Mindlab 3.0\Move to Digital\The Gym\Design\Games\Lights ON\Cuts\block_1.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315169" y="640621"/>
              <a:ext cx="819150" cy="819150"/>
            </a:xfrm>
            <a:prstGeom prst="rect">
              <a:avLst/>
            </a:prstGeom>
            <a:noFill/>
            <a:extLst>
              <a:ext uri="{909E8E84-426E-40dd-AFC4-6F175D3DCCD1}">
                <a14:hiddenFill xmlns:a14="http://schemas.microsoft.com/office/drawing/2010/main" xmlns="">
                  <a:solidFill>
                    <a:srgbClr val="FFFFFF"/>
                  </a:solidFill>
                </a14:hiddenFill>
              </a:ext>
            </a:extLst>
          </p:spPr>
        </p:pic>
        <p:pic>
          <p:nvPicPr>
            <p:cNvPr id="27" name="Picture 5" descr="\\Mind-sbs\disk_new\Development\Digital vision\Mindlab 3.0\Move to Digital\The Gym\Design\Games\Lights ON\Cuts\block_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04475" y="4907901"/>
              <a:ext cx="819150" cy="819150"/>
            </a:xfrm>
            <a:prstGeom prst="rect">
              <a:avLst/>
            </a:prstGeom>
            <a:noFill/>
            <a:extLst>
              <a:ext uri="{909E8E84-426E-40dd-AFC4-6F175D3DCCD1}">
                <a14:hiddenFill xmlns:a14="http://schemas.microsoft.com/office/drawing/2010/main" xmlns="">
                  <a:solidFill>
                    <a:srgbClr val="FFFFFF"/>
                  </a:solidFill>
                </a14:hiddenFill>
              </a:ext>
            </a:extLst>
          </p:spPr>
        </p:pic>
        <p:pic>
          <p:nvPicPr>
            <p:cNvPr id="28" name="Picture 9" descr="\\Mind-sbs\disk_new\Development\Digital vision\Mindlab 3.0\Move to Digital\The Gym\Design\Games\Lights ON\Cuts\block_1.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314263" y="5761356"/>
              <a:ext cx="819150" cy="819150"/>
            </a:xfrm>
            <a:prstGeom prst="rect">
              <a:avLst/>
            </a:prstGeom>
            <a:noFill/>
            <a:extLst>
              <a:ext uri="{909E8E84-426E-40dd-AFC4-6F175D3DCCD1}">
                <a14:hiddenFill xmlns:a14="http://schemas.microsoft.com/office/drawing/2010/main" xmlns="">
                  <a:solidFill>
                    <a:srgbClr val="FFFFFF"/>
                  </a:solidFill>
                </a14:hiddenFill>
              </a:ext>
            </a:extLst>
          </p:spPr>
        </p:pic>
        <p:pic>
          <p:nvPicPr>
            <p:cNvPr id="29" name="Picture 9" descr="\\Mind-sbs\disk_new\Development\Digital vision\Mindlab 3.0\Move to Digital\The Gym\Design\Games\Lights ON\Cuts\block_1.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025863" y="4054445"/>
              <a:ext cx="819150" cy="819150"/>
            </a:xfrm>
            <a:prstGeom prst="rect">
              <a:avLst/>
            </a:prstGeom>
            <a:noFill/>
            <a:extLst>
              <a:ext uri="{909E8E84-426E-40dd-AFC4-6F175D3DCCD1}">
                <a14:hiddenFill xmlns:a14="http://schemas.microsoft.com/office/drawing/2010/main" xmlns="">
                  <a:solidFill>
                    <a:srgbClr val="FFFFFF"/>
                  </a:solidFill>
                </a14:hiddenFill>
              </a:ext>
            </a:extLst>
          </p:spPr>
        </p:pic>
        <p:pic>
          <p:nvPicPr>
            <p:cNvPr id="30" name="Picture 7" descr="\\Mind-sbs\disk_new\Development\Digital vision\Mindlab 3.0\Move to Digital\The Gym\Design\Games\Lights ON\Cuts\block.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025863" y="3200404"/>
              <a:ext cx="819150" cy="819150"/>
            </a:xfrm>
            <a:prstGeom prst="rect">
              <a:avLst/>
            </a:prstGeom>
            <a:noFill/>
            <a:extLst>
              <a:ext uri="{909E8E84-426E-40dd-AFC4-6F175D3DCCD1}">
                <a14:hiddenFill xmlns:a14="http://schemas.microsoft.com/office/drawing/2010/main" xmlns="">
                  <a:solidFill>
                    <a:srgbClr val="FFFFFF"/>
                  </a:solidFill>
                </a14:hiddenFill>
              </a:ext>
            </a:extLst>
          </p:spPr>
        </p:pic>
        <p:pic>
          <p:nvPicPr>
            <p:cNvPr id="31" name="Picture 7" descr="\\Mind-sbs\disk_new\Development\Digital vision\Mindlab 3.0\Move to Digital\The Gym\Design\Games\Lights ON\Cuts\block.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881207" y="3200989"/>
              <a:ext cx="819150" cy="819150"/>
            </a:xfrm>
            <a:prstGeom prst="rect">
              <a:avLst/>
            </a:prstGeom>
            <a:noFill/>
            <a:extLst>
              <a:ext uri="{909E8E84-426E-40dd-AFC4-6F175D3DCCD1}">
                <a14:hiddenFill xmlns:a14="http://schemas.microsoft.com/office/drawing/2010/main" xmlns="">
                  <a:solidFill>
                    <a:srgbClr val="FFFFFF"/>
                  </a:solidFill>
                </a14:hiddenFill>
              </a:ext>
            </a:extLst>
          </p:spPr>
        </p:pic>
        <p:pic>
          <p:nvPicPr>
            <p:cNvPr id="32" name="Picture 7" descr="\\Mind-sbs\disk_new\Development\Digital vision\Mindlab 3.0\Move to Digital\The Gym\Design\Games\Lights ON\Cuts\block.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025863" y="4907901"/>
              <a:ext cx="819150" cy="819150"/>
            </a:xfrm>
            <a:prstGeom prst="rect">
              <a:avLst/>
            </a:prstGeom>
            <a:noFill/>
            <a:extLst>
              <a:ext uri="{909E8E84-426E-40dd-AFC4-6F175D3DCCD1}">
                <a14:hiddenFill xmlns:a14="http://schemas.microsoft.com/office/drawing/2010/main" xmlns="">
                  <a:solidFill>
                    <a:srgbClr val="FFFFFF"/>
                  </a:solidFill>
                </a14:hiddenFill>
              </a:ext>
            </a:extLst>
          </p:spPr>
        </p:pic>
        <p:pic>
          <p:nvPicPr>
            <p:cNvPr id="33" name="Picture 7" descr="\\Mind-sbs\disk_new\Development\Digital vision\Mindlab 3.0\Move to Digital\The Gym\Design\Games\Lights ON\Cuts\block.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604475" y="2347533"/>
              <a:ext cx="819150" cy="819150"/>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90" name="Picture 4" descr="\\Mind-sbs\disk_new\Development\Digital vision\Mindlab 3.0\Move to Digital\The Gym\Design\Games\Lights ON\Cuts\Light.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54985" y="1365618"/>
            <a:ext cx="676984" cy="676984"/>
          </a:xfrm>
          <a:prstGeom prst="rect">
            <a:avLst/>
          </a:prstGeom>
          <a:noFill/>
          <a:extLst>
            <a:ext uri="{909E8E84-426E-40dd-AFC4-6F175D3DCCD1}">
              <a14:hiddenFill xmlns:a14="http://schemas.microsoft.com/office/drawing/2010/main" xmlns="">
                <a:solidFill>
                  <a:srgbClr val="FFFFFF"/>
                </a:solidFill>
              </a14:hiddenFill>
            </a:ext>
          </a:extLst>
        </p:spPr>
      </p:pic>
      <p:pic>
        <p:nvPicPr>
          <p:cNvPr id="91" name="Picture 3" descr="\\Mind-sbs\disk_new\Development\Digital vision\Mindlab 3.0\Move to Digital\The Gym\Design\Games\Lights ON\Cuts\Light_ON.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75186" y="1677358"/>
            <a:ext cx="1464174" cy="1464174"/>
          </a:xfrm>
          <a:prstGeom prst="rect">
            <a:avLst/>
          </a:prstGeom>
          <a:noFill/>
          <a:extLst>
            <a:ext uri="{909E8E84-426E-40dd-AFC4-6F175D3DCCD1}">
              <a14:hiddenFill xmlns:a14="http://schemas.microsoft.com/office/drawing/2010/main" xmlns="">
                <a:solidFill>
                  <a:srgbClr val="FFFFFF"/>
                </a:solidFill>
              </a14:hiddenFill>
            </a:ext>
          </a:extLst>
        </p:spPr>
      </p:pic>
      <p:pic>
        <p:nvPicPr>
          <p:cNvPr id="93" name="Picture 3" descr="\\Mind-sbs\disk_new\Development\Digital vision\Mindlab 3.0\Move to Digital\The Gym\Design\Games\Lights ON\Cuts\Light_ON.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68287" y="972023"/>
            <a:ext cx="1464174" cy="1464174"/>
          </a:xfrm>
          <a:prstGeom prst="rect">
            <a:avLst/>
          </a:prstGeom>
          <a:noFill/>
          <a:extLst>
            <a:ext uri="{909E8E84-426E-40dd-AFC4-6F175D3DCCD1}">
              <a14:hiddenFill xmlns:a14="http://schemas.microsoft.com/office/drawing/2010/main" xmlns="">
                <a:solidFill>
                  <a:srgbClr val="FFFFFF"/>
                </a:solidFill>
              </a14:hiddenFill>
            </a:ext>
          </a:extLst>
        </p:spPr>
      </p:pic>
      <p:pic>
        <p:nvPicPr>
          <p:cNvPr id="94" name="Picture 3" descr="\\Mind-sbs\disk_new\Development\Digital vision\Mindlab 3.0\Move to Digital\The Gym\Design\Games\Lights ON\Cuts\Light_ON.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61389" y="1677358"/>
            <a:ext cx="1464174" cy="1464174"/>
          </a:xfrm>
          <a:prstGeom prst="rect">
            <a:avLst/>
          </a:prstGeom>
          <a:noFill/>
          <a:extLst>
            <a:ext uri="{909E8E84-426E-40dd-AFC4-6F175D3DCCD1}">
              <a14:hiddenFill xmlns:a14="http://schemas.microsoft.com/office/drawing/2010/main" xmlns="">
                <a:solidFill>
                  <a:srgbClr val="FFFFFF"/>
                </a:solidFill>
              </a14:hiddenFill>
            </a:ext>
          </a:extLst>
        </p:spPr>
      </p:pic>
      <p:pic>
        <p:nvPicPr>
          <p:cNvPr id="95" name="Picture 4" descr="\\Mind-sbs\disk_new\Development\Digital vision\Mindlab 3.0\Move to Digital\The Gym\Design\Games\Lights ON\Cuts\Light.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68781" y="1365618"/>
            <a:ext cx="676984" cy="676984"/>
          </a:xfrm>
          <a:prstGeom prst="rect">
            <a:avLst/>
          </a:prstGeom>
          <a:noFill/>
          <a:extLst>
            <a:ext uri="{909E8E84-426E-40dd-AFC4-6F175D3DCCD1}">
              <a14:hiddenFill xmlns:a14="http://schemas.microsoft.com/office/drawing/2010/main" xmlns="">
                <a:solidFill>
                  <a:srgbClr val="FFFFFF"/>
                </a:solidFill>
              </a14:hiddenFill>
            </a:ext>
          </a:extLst>
        </p:spPr>
      </p:pic>
      <p:pic>
        <p:nvPicPr>
          <p:cNvPr id="96" name="Picture 4" descr="\\Mind-sbs\disk_new\Development\Digital vision\Mindlab 3.0\Move to Digital\The Gym\Design\Games\Lights ON\Cuts\Light.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75680" y="2070954"/>
            <a:ext cx="676984" cy="676984"/>
          </a:xfrm>
          <a:prstGeom prst="rect">
            <a:avLst/>
          </a:prstGeom>
          <a:noFill/>
          <a:extLst>
            <a:ext uri="{909E8E84-426E-40dd-AFC4-6F175D3DCCD1}">
              <a14:hiddenFill xmlns:a14="http://schemas.microsoft.com/office/drawing/2010/main" xmlns="">
                <a:solidFill>
                  <a:srgbClr val="FFFFFF"/>
                </a:solidFill>
              </a14:hiddenFill>
            </a:ext>
          </a:extLst>
        </p:spPr>
      </p:pic>
      <p:pic>
        <p:nvPicPr>
          <p:cNvPr id="97" name="Picture 4" descr="\\Mind-sbs\disk_new\Development\Digital vision\Mindlab 3.0\Move to Digital\The Gym\Design\Games\Lights ON\Cuts\Light.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68781" y="2776290"/>
            <a:ext cx="676984" cy="676984"/>
          </a:xfrm>
          <a:prstGeom prst="rect">
            <a:avLst/>
          </a:prstGeom>
          <a:noFill/>
          <a:extLst>
            <a:ext uri="{909E8E84-426E-40dd-AFC4-6F175D3DCCD1}">
              <a14:hiddenFill xmlns:a14="http://schemas.microsoft.com/office/drawing/2010/main" xmlns="">
                <a:solidFill>
                  <a:srgbClr val="FFFFFF"/>
                </a:solidFill>
              </a14:hiddenFill>
            </a:ext>
          </a:extLst>
        </p:spPr>
      </p:pic>
      <p:pic>
        <p:nvPicPr>
          <p:cNvPr id="98" name="Picture 4" descr="\\Mind-sbs\disk_new\Development\Digital vision\Mindlab 3.0\Move to Digital\The Gym\Design\Games\Lights ON\Cuts\Light.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68781" y="3481625"/>
            <a:ext cx="676984" cy="676984"/>
          </a:xfrm>
          <a:prstGeom prst="rect">
            <a:avLst/>
          </a:prstGeom>
          <a:noFill/>
          <a:extLst>
            <a:ext uri="{909E8E84-426E-40dd-AFC4-6F175D3DCCD1}">
              <a14:hiddenFill xmlns:a14="http://schemas.microsoft.com/office/drawing/2010/main" xmlns="">
                <a:solidFill>
                  <a:srgbClr val="FFFFFF"/>
                </a:solidFill>
              </a14:hiddenFill>
            </a:ext>
          </a:extLst>
        </p:spPr>
      </p:pic>
      <p:pic>
        <p:nvPicPr>
          <p:cNvPr id="99" name="Picture 4" descr="\\Mind-sbs\disk_new\Development\Digital vision\Mindlab 3.0\Move to Digital\The Gym\Design\Games\Lights ON\Cuts\Light.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68781" y="4186960"/>
            <a:ext cx="676984" cy="676984"/>
          </a:xfrm>
          <a:prstGeom prst="rect">
            <a:avLst/>
          </a:prstGeom>
          <a:noFill/>
          <a:extLst>
            <a:ext uri="{909E8E84-426E-40dd-AFC4-6F175D3DCCD1}">
              <a14:hiddenFill xmlns:a14="http://schemas.microsoft.com/office/drawing/2010/main" xmlns="">
                <a:solidFill>
                  <a:srgbClr val="FFFFFF"/>
                </a:solidFill>
              </a14:hiddenFill>
            </a:ext>
          </a:extLst>
        </p:spPr>
      </p:pic>
      <p:pic>
        <p:nvPicPr>
          <p:cNvPr id="100" name="Picture 4" descr="\\Mind-sbs\disk_new\Development\Digital vision\Mindlab 3.0\Move to Digital\The Gym\Design\Games\Lights ON\Cuts\Light.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54985" y="2776290"/>
            <a:ext cx="676984" cy="676984"/>
          </a:xfrm>
          <a:prstGeom prst="rect">
            <a:avLst/>
          </a:prstGeom>
          <a:noFill/>
          <a:extLst>
            <a:ext uri="{909E8E84-426E-40dd-AFC4-6F175D3DCCD1}">
              <a14:hiddenFill xmlns:a14="http://schemas.microsoft.com/office/drawing/2010/main" xmlns="">
                <a:solidFill>
                  <a:srgbClr val="FFFFFF"/>
                </a:solidFill>
              </a14:hiddenFill>
            </a:ext>
          </a:extLst>
        </p:spPr>
      </p:pic>
      <p:pic>
        <p:nvPicPr>
          <p:cNvPr id="101" name="Picture 4" descr="\\Mind-sbs\disk_new\Development\Digital vision\Mindlab 3.0\Move to Digital\The Gym\Design\Games\Lights ON\Cuts\Light.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54985" y="3481625"/>
            <a:ext cx="676984" cy="676984"/>
          </a:xfrm>
          <a:prstGeom prst="rect">
            <a:avLst/>
          </a:prstGeom>
          <a:noFill/>
          <a:extLst>
            <a:ext uri="{909E8E84-426E-40dd-AFC4-6F175D3DCCD1}">
              <a14:hiddenFill xmlns:a14="http://schemas.microsoft.com/office/drawing/2010/main" xmlns="">
                <a:solidFill>
                  <a:srgbClr val="FFFFFF"/>
                </a:solidFill>
              </a14:hiddenFill>
            </a:ext>
          </a:extLst>
        </p:spPr>
      </p:pic>
      <p:pic>
        <p:nvPicPr>
          <p:cNvPr id="102" name="Picture 4" descr="\\Mind-sbs\disk_new\Development\Digital vision\Mindlab 3.0\Move to Digital\The Gym\Design\Games\Lights ON\Cuts\Light.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54985" y="4186960"/>
            <a:ext cx="676984" cy="676984"/>
          </a:xfrm>
          <a:prstGeom prst="rect">
            <a:avLst/>
          </a:prstGeom>
          <a:noFill/>
          <a:extLst>
            <a:ext uri="{909E8E84-426E-40dd-AFC4-6F175D3DCCD1}">
              <a14:hiddenFill xmlns:a14="http://schemas.microsoft.com/office/drawing/2010/main" xmlns="">
                <a:solidFill>
                  <a:srgbClr val="FFFFFF"/>
                </a:solidFill>
              </a14:hiddenFill>
            </a:ext>
          </a:extLst>
        </p:spPr>
      </p:pic>
      <p:pic>
        <p:nvPicPr>
          <p:cNvPr id="103" name="Picture 4" descr="\\Mind-sbs\disk_new\Development\Digital vision\Mindlab 3.0\Move to Digital\The Gym\Design\Games\Lights ON\Cuts\Light.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54985" y="4892295"/>
            <a:ext cx="676984" cy="676984"/>
          </a:xfrm>
          <a:prstGeom prst="rect">
            <a:avLst/>
          </a:prstGeom>
          <a:noFill/>
          <a:extLst>
            <a:ext uri="{909E8E84-426E-40dd-AFC4-6F175D3DCCD1}">
              <a14:hiddenFill xmlns:a14="http://schemas.microsoft.com/office/drawing/2010/main" xmlns="">
                <a:solidFill>
                  <a:srgbClr val="FFFFFF"/>
                </a:solidFill>
              </a14:hiddenFill>
            </a:ext>
          </a:extLst>
        </p:spPr>
      </p:pic>
      <p:pic>
        <p:nvPicPr>
          <p:cNvPr id="104" name="Picture 4" descr="\\Mind-sbs\disk_new\Development\Digital vision\Mindlab 3.0\Move to Digital\The Gym\Design\Games\Lights ON\Cuts\Light.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54985" y="5597630"/>
            <a:ext cx="676984" cy="676984"/>
          </a:xfrm>
          <a:prstGeom prst="rect">
            <a:avLst/>
          </a:prstGeom>
          <a:noFill/>
          <a:extLst>
            <a:ext uri="{909E8E84-426E-40dd-AFC4-6F175D3DCCD1}">
              <a14:hiddenFill xmlns:a14="http://schemas.microsoft.com/office/drawing/2010/main" xmlns="">
                <a:solidFill>
                  <a:srgbClr val="FFFFFF"/>
                </a:solidFill>
              </a14:hiddenFill>
            </a:ext>
          </a:extLst>
        </p:spPr>
      </p:pic>
      <p:pic>
        <p:nvPicPr>
          <p:cNvPr id="107" name="Picture 3" descr="\\Mind-sbs\disk_new\Development\Digital vision\Mindlab 3.0\Move to Digital\The Gym\Design\Games\Lights ON\Cuts\Light_ON.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68287" y="3793365"/>
            <a:ext cx="1464174" cy="1464174"/>
          </a:xfrm>
          <a:prstGeom prst="rect">
            <a:avLst/>
          </a:prstGeom>
          <a:noFill/>
          <a:extLst>
            <a:ext uri="{909E8E84-426E-40dd-AFC4-6F175D3DCCD1}">
              <a14:hiddenFill xmlns:a14="http://schemas.microsoft.com/office/drawing/2010/main" xmlns="">
                <a:solidFill>
                  <a:srgbClr val="FFFFFF"/>
                </a:solidFill>
              </a14:hiddenFill>
            </a:ext>
          </a:extLst>
        </p:spPr>
      </p:pic>
      <p:pic>
        <p:nvPicPr>
          <p:cNvPr id="109" name="Picture 4" descr="\\Mind-sbs\disk_new\Development\Digital vision\Mindlab 3.0\Move to Digital\The Gym\Design\Games\Lights ON\Cuts\Light.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61882" y="3481625"/>
            <a:ext cx="676984" cy="676984"/>
          </a:xfrm>
          <a:prstGeom prst="rect">
            <a:avLst/>
          </a:prstGeom>
          <a:noFill/>
          <a:extLst>
            <a:ext uri="{909E8E84-426E-40dd-AFC4-6F175D3DCCD1}">
              <a14:hiddenFill xmlns:a14="http://schemas.microsoft.com/office/drawing/2010/main" xmlns="">
                <a:solidFill>
                  <a:srgbClr val="FFFFFF"/>
                </a:solidFill>
              </a14:hiddenFill>
            </a:ext>
          </a:extLst>
        </p:spPr>
      </p:pic>
      <p:pic>
        <p:nvPicPr>
          <p:cNvPr id="110" name="Picture 3" descr="\\Mind-sbs\disk_new\Development\Digital vision\Mindlab 3.0\Move to Digital\The Gym\Design\Games\Lights ON\Cuts\Light_ON.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68287" y="5204035"/>
            <a:ext cx="1464174" cy="1464174"/>
          </a:xfrm>
          <a:prstGeom prst="rect">
            <a:avLst/>
          </a:prstGeom>
          <a:noFill/>
          <a:extLst>
            <a:ext uri="{909E8E84-426E-40dd-AFC4-6F175D3DCCD1}">
              <a14:hiddenFill xmlns:a14="http://schemas.microsoft.com/office/drawing/2010/main" xmlns="">
                <a:solidFill>
                  <a:srgbClr val="FFFFFF"/>
                </a:solidFill>
              </a14:hiddenFill>
            </a:ext>
          </a:extLst>
        </p:spPr>
      </p:pic>
      <p:pic>
        <p:nvPicPr>
          <p:cNvPr id="112" name="Picture 4" descr="\\Mind-sbs\disk_new\Development\Digital vision\Mindlab 3.0\Move to Digital\The Gym\Design\Games\Lights ON\Cuts\Light.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68781" y="5597631"/>
            <a:ext cx="676984" cy="676984"/>
          </a:xfrm>
          <a:prstGeom prst="rect">
            <a:avLst/>
          </a:prstGeom>
          <a:noFill/>
          <a:extLst>
            <a:ext uri="{909E8E84-426E-40dd-AFC4-6F175D3DCCD1}">
              <a14:hiddenFill xmlns:a14="http://schemas.microsoft.com/office/drawing/2010/main" xmlns="">
                <a:solidFill>
                  <a:srgbClr val="FFFFFF"/>
                </a:solidFill>
              </a14:hiddenFill>
            </a:ext>
          </a:extLst>
        </p:spPr>
      </p:pic>
      <p:pic>
        <p:nvPicPr>
          <p:cNvPr id="105" name="Picture 10" descr="\\Mind-sbs\disk_new\Development\Digital vision\Mindlab 3.0\Move to Digital\The Gym\Design\Games\Lights ON\Cuts\Block_Incorrect.png"/>
          <p:cNvPicPr>
            <a:picLocks noChangeAspect="1" noChangeArrowheads="1"/>
          </p:cNvPicPr>
          <p:nvPr/>
        </p:nvPicPr>
        <p:blipFill>
          <a:blip r:embed="rId1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261882" y="4892295"/>
            <a:ext cx="676984" cy="676984"/>
          </a:xfrm>
          <a:prstGeom prst="rect">
            <a:avLst/>
          </a:prstGeom>
          <a:noFill/>
          <a:extLst>
            <a:ext uri="{909E8E84-426E-40dd-AFC4-6F175D3DCCD1}">
              <a14:hiddenFill xmlns:a14="http://schemas.microsoft.com/office/drawing/2010/main" xmlns="">
                <a:solidFill>
                  <a:srgbClr val="FFFFFF"/>
                </a:solidFill>
              </a14:hiddenFill>
            </a:ext>
          </a:extLst>
        </p:spPr>
      </p:pic>
      <p:pic>
        <p:nvPicPr>
          <p:cNvPr id="106" name="Picture 2" descr="C:\Users\dor\Desktop\New Assets\Cubes\Block.png">
            <a:extLst>
              <a:ext uri="{FF2B5EF4-FFF2-40B4-BE49-F238E27FC236}">
                <a16:creationId xmlns:a16="http://schemas.microsoft.com/office/drawing/2014/main" id="{1A11751F-EE20-4A3E-8F3E-6461848EF807}"/>
              </a:ext>
            </a:extLst>
          </p:cNvPr>
          <p:cNvPicPr>
            <a:picLocks noChangeAspect="1" noChangeArrowheads="1"/>
          </p:cNvPicPr>
          <p:nvPr/>
        </p:nvPicPr>
        <p:blipFill rotWithShape="1">
          <a:blip r:embed="rId13">
            <a:duotone>
              <a:schemeClr val="accent1">
                <a:shade val="45000"/>
                <a:satMod val="135000"/>
              </a:schemeClr>
              <a:prstClr val="white"/>
            </a:duotone>
            <a:extLst>
              <a:ext uri="{28A0092B-C50C-407E-A947-70E740481C1C}">
                <a14:useLocalDpi xmlns:a14="http://schemas.microsoft.com/office/drawing/2010/main" val="0"/>
              </a:ext>
            </a:extLst>
          </a:blip>
          <a:srcRect l="26647" b="60346"/>
          <a:stretch/>
        </p:blipFill>
        <p:spPr bwMode="auto">
          <a:xfrm rot="10800000" flipH="1">
            <a:off x="-3" y="-3"/>
            <a:ext cx="8890003" cy="1020672"/>
          </a:xfrm>
          <a:prstGeom prst="rect">
            <a:avLst/>
          </a:prstGeom>
          <a:noFill/>
          <a:effectLst/>
          <a:extLst>
            <a:ext uri="{909E8E84-426E-40dd-AFC4-6F175D3DCCD1}">
              <a14:hiddenFill xmlns:a14="http://schemas.microsoft.com/office/drawing/2010/main" xmlns="">
                <a:solidFill>
                  <a:srgbClr val="FFFFFF"/>
                </a:solidFill>
              </a14:hiddenFill>
            </a:ext>
          </a:extLst>
        </p:spPr>
      </p:pic>
      <p:sp>
        <p:nvSpPr>
          <p:cNvPr id="108" name="מלבן 17">
            <a:extLst>
              <a:ext uri="{FF2B5EF4-FFF2-40B4-BE49-F238E27FC236}">
                <a16:creationId xmlns:a16="http://schemas.microsoft.com/office/drawing/2014/main" id="{3B9976E0-1645-4BA1-91BC-06DA96A6DB3B}"/>
              </a:ext>
            </a:extLst>
          </p:cNvPr>
          <p:cNvSpPr/>
          <p:nvPr/>
        </p:nvSpPr>
        <p:spPr>
          <a:xfrm>
            <a:off x="115116" y="118601"/>
            <a:ext cx="9606157" cy="646331"/>
          </a:xfrm>
          <a:prstGeom prst="rect">
            <a:avLst/>
          </a:prstGeom>
        </p:spPr>
        <p:txBody>
          <a:bodyPr wrap="square">
            <a:spAutoFit/>
          </a:bodyPr>
          <a:lstStyle/>
          <a:p>
            <a:pPr algn="l" rtl="0"/>
            <a:r>
              <a:rPr lang="en-US" sz="3600" b="1" dirty="0">
                <a:solidFill>
                  <a:schemeClr val="bg1"/>
                </a:solidFill>
                <a:effectLst>
                  <a:outerShdw blurRad="38100" dist="38100" dir="2700000" algn="tl">
                    <a:srgbClr val="000000">
                      <a:alpha val="43137"/>
                    </a:srgbClr>
                  </a:outerShdw>
                </a:effectLst>
                <a:latin typeface="Calibri" panose="020F0502020204030204" pitchFamily="34" charset="0"/>
                <a:ea typeface="Open Sans" panose="020B0606030504020204" pitchFamily="34" charset="0"/>
                <a:cs typeface="Open Sans" panose="020B0606030504020204" pitchFamily="34" charset="0"/>
              </a:rPr>
              <a:t>‘</a:t>
            </a:r>
            <a:r>
              <a:rPr lang="en-US" sz="3600" b="1" dirty="0" err="1">
                <a:solidFill>
                  <a:schemeClr val="bg1"/>
                </a:solidFill>
                <a:effectLst>
                  <a:outerShdw blurRad="38100" dist="38100" dir="2700000" algn="tl">
                    <a:srgbClr val="000000">
                      <a:alpha val="43137"/>
                    </a:srgbClr>
                  </a:outerShdw>
                </a:effectLst>
                <a:latin typeface="Calibri" panose="020F0502020204030204" pitchFamily="34" charset="0"/>
                <a:ea typeface="Open Sans" panose="020B0606030504020204" pitchFamily="34" charset="0"/>
                <a:cs typeface="Open Sans" panose="020B0606030504020204" pitchFamily="34" charset="0"/>
              </a:rPr>
              <a:t>Identificare</a:t>
            </a:r>
            <a:r>
              <a:rPr lang="en-US" sz="3600" b="1" dirty="0">
                <a:solidFill>
                  <a:schemeClr val="bg1"/>
                </a:solidFill>
                <a:effectLst>
                  <a:outerShdw blurRad="38100" dist="38100" dir="2700000" algn="tl">
                    <a:srgbClr val="000000">
                      <a:alpha val="43137"/>
                    </a:srgbClr>
                  </a:outerShdw>
                </a:effectLst>
                <a:latin typeface="Calibri" panose="020F0502020204030204" pitchFamily="34" charset="0"/>
                <a:ea typeface="Open Sans" panose="020B0606030504020204" pitchFamily="34" charset="0"/>
                <a:cs typeface="Open Sans" panose="020B0606030504020204" pitchFamily="34" charset="0"/>
              </a:rPr>
              <a:t> </a:t>
            </a:r>
            <a:r>
              <a:rPr lang="en-US" sz="3600" b="1" dirty="0" err="1">
                <a:solidFill>
                  <a:schemeClr val="bg1"/>
                </a:solidFill>
                <a:effectLst>
                  <a:outerShdw blurRad="38100" dist="38100" dir="2700000" algn="tl">
                    <a:srgbClr val="000000">
                      <a:alpha val="43137"/>
                    </a:srgbClr>
                  </a:outerShdw>
                </a:effectLst>
                <a:latin typeface="Calibri" panose="020F0502020204030204" pitchFamily="34" charset="0"/>
                <a:ea typeface="Open Sans" panose="020B0606030504020204" pitchFamily="34" charset="0"/>
                <a:cs typeface="Open Sans" panose="020B0606030504020204" pitchFamily="34" charset="0"/>
              </a:rPr>
              <a:t>Àncore</a:t>
            </a:r>
            <a:r>
              <a:rPr lang="en-US" sz="3600" b="1" dirty="0">
                <a:solidFill>
                  <a:schemeClr val="bg1"/>
                </a:solidFill>
                <a:effectLst>
                  <a:outerShdw blurRad="38100" dist="38100" dir="2700000" algn="tl">
                    <a:srgbClr val="000000">
                      <a:alpha val="43137"/>
                    </a:srgbClr>
                  </a:outerShdw>
                </a:effectLst>
                <a:latin typeface="Calibri" panose="020F0502020204030204" pitchFamily="34" charset="0"/>
                <a:ea typeface="Open Sans" panose="020B0606030504020204" pitchFamily="34" charset="0"/>
                <a:cs typeface="Open Sans" panose="020B0606030504020204" pitchFamily="34" charset="0"/>
              </a:rPr>
              <a:t>’ </a:t>
            </a:r>
            <a:r>
              <a:rPr lang="en-US" sz="3600" b="1" dirty="0" err="1">
                <a:solidFill>
                  <a:schemeClr val="bg1"/>
                </a:solidFill>
                <a:effectLst>
                  <a:outerShdw blurRad="38100" dist="38100" dir="2700000" algn="tl">
                    <a:srgbClr val="000000">
                      <a:alpha val="43137"/>
                    </a:srgbClr>
                  </a:outerShdw>
                </a:effectLst>
                <a:latin typeface="Calibri" panose="020F0502020204030204" pitchFamily="34" charset="0"/>
                <a:ea typeface="Open Sans" panose="020B0606030504020204" pitchFamily="34" charset="0"/>
                <a:cs typeface="Open Sans" panose="020B0606030504020204" pitchFamily="34" charset="0"/>
              </a:rPr>
              <a:t>nel</a:t>
            </a:r>
            <a:r>
              <a:rPr lang="en-US" sz="3600" b="1" dirty="0">
                <a:solidFill>
                  <a:schemeClr val="bg1"/>
                </a:solidFill>
                <a:effectLst>
                  <a:outerShdw blurRad="38100" dist="38100" dir="2700000" algn="tl">
                    <a:srgbClr val="000000">
                      <a:alpha val="43137"/>
                    </a:srgbClr>
                  </a:outerShdw>
                </a:effectLst>
                <a:latin typeface="Calibri" panose="020F0502020204030204" pitchFamily="34" charset="0"/>
                <a:ea typeface="Open Sans" panose="020B0606030504020204" pitchFamily="34" charset="0"/>
                <a:cs typeface="Open Sans" panose="020B0606030504020204" pitchFamily="34" charset="0"/>
              </a:rPr>
              <a:t>  </a:t>
            </a:r>
            <a:r>
              <a:rPr lang="en-US" sz="3600" b="1" dirty="0" err="1">
                <a:solidFill>
                  <a:schemeClr val="bg1"/>
                </a:solidFill>
                <a:effectLst>
                  <a:outerShdw blurRad="38100" dist="38100" dir="2700000" algn="tl">
                    <a:srgbClr val="000000">
                      <a:alpha val="43137"/>
                    </a:srgbClr>
                  </a:outerShdw>
                </a:effectLst>
                <a:latin typeface="Calibri" panose="020F0502020204030204" pitchFamily="34" charset="0"/>
                <a:ea typeface="Open Sans" panose="020B0606030504020204" pitchFamily="34" charset="0"/>
                <a:cs typeface="Open Sans" panose="020B0606030504020204" pitchFamily="34" charset="0"/>
              </a:rPr>
              <a:t>gioco</a:t>
            </a:r>
            <a:r>
              <a:rPr lang="en-US" sz="3600" b="1" dirty="0">
                <a:solidFill>
                  <a:schemeClr val="bg1"/>
                </a:solidFill>
                <a:effectLst>
                  <a:outerShdw blurRad="38100" dist="38100" dir="2700000" algn="tl">
                    <a:srgbClr val="000000">
                      <a:alpha val="43137"/>
                    </a:srgbClr>
                  </a:outerShdw>
                </a:effectLst>
                <a:latin typeface="Calibri" panose="020F0502020204030204" pitchFamily="34" charset="0"/>
                <a:ea typeface="Open Sans" panose="020B0606030504020204" pitchFamily="34" charset="0"/>
                <a:cs typeface="Open Sans" panose="020B0606030504020204" pitchFamily="34" charset="0"/>
              </a:rPr>
              <a:t> Lights ON </a:t>
            </a:r>
          </a:p>
        </p:txBody>
      </p:sp>
    </p:spTree>
    <p:extLst>
      <p:ext uri="{BB962C8B-B14F-4D97-AF65-F5344CB8AC3E}">
        <p14:creationId xmlns:p14="http://schemas.microsoft.com/office/powerpoint/2010/main" val="2818604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5"/>
                                        </p:tgtEl>
                                        <p:attrNameLst>
                                          <p:attrName>style.visibility</p:attrName>
                                        </p:attrNameLst>
                                      </p:cBhvr>
                                      <p:to>
                                        <p:strVal val="visible"/>
                                      </p:to>
                                    </p:set>
                                    <p:anim calcmode="lin" valueType="num">
                                      <p:cBhvr>
                                        <p:cTn id="7" dur="500" fill="hold"/>
                                        <p:tgtEl>
                                          <p:spTgt spid="105"/>
                                        </p:tgtEl>
                                        <p:attrNameLst>
                                          <p:attrName>ppt_w</p:attrName>
                                        </p:attrNameLst>
                                      </p:cBhvr>
                                      <p:tavLst>
                                        <p:tav tm="0">
                                          <p:val>
                                            <p:fltVal val="0"/>
                                          </p:val>
                                        </p:tav>
                                        <p:tav tm="100000">
                                          <p:val>
                                            <p:strVal val="#ppt_w"/>
                                          </p:val>
                                        </p:tav>
                                      </p:tavLst>
                                    </p:anim>
                                    <p:anim calcmode="lin" valueType="num">
                                      <p:cBhvr>
                                        <p:cTn id="8" dur="500" fill="hold"/>
                                        <p:tgtEl>
                                          <p:spTgt spid="105"/>
                                        </p:tgtEl>
                                        <p:attrNameLst>
                                          <p:attrName>ppt_h</p:attrName>
                                        </p:attrNameLst>
                                      </p:cBhvr>
                                      <p:tavLst>
                                        <p:tav tm="0">
                                          <p:val>
                                            <p:fltVal val="0"/>
                                          </p:val>
                                        </p:tav>
                                        <p:tav tm="100000">
                                          <p:val>
                                            <p:strVal val="#ppt_h"/>
                                          </p:val>
                                        </p:tav>
                                      </p:tavLst>
                                    </p:anim>
                                    <p:animEffect transition="in" filter="fade">
                                      <p:cBhvr>
                                        <p:cTn id="9" dur="500"/>
                                        <p:tgtEl>
                                          <p:spTgt spid="105"/>
                                        </p:tgtEl>
                                      </p:cBhvr>
                                    </p:animEffect>
                                  </p:childTnLst>
                                </p:cTn>
                              </p:par>
                            </p:childTnLst>
                          </p:cTn>
                        </p:par>
                        <p:par>
                          <p:cTn id="10" fill="hold">
                            <p:stCondLst>
                              <p:cond delay="500"/>
                            </p:stCondLst>
                            <p:childTnLst>
                              <p:par>
                                <p:cTn id="11" presetID="26" presetClass="emph" presetSubtype="0" fill="hold" nodeType="afterEffect">
                                  <p:stCondLst>
                                    <p:cond delay="0"/>
                                  </p:stCondLst>
                                  <p:childTnLst>
                                    <p:animEffect transition="out" filter="fade">
                                      <p:cBhvr>
                                        <p:cTn id="12" dur="500" tmFilter="0, 0; .2, .5; .8, .5; 1, 0"/>
                                        <p:tgtEl>
                                          <p:spTgt spid="105"/>
                                        </p:tgtEl>
                                      </p:cBhvr>
                                    </p:animEffect>
                                    <p:animScale>
                                      <p:cBhvr>
                                        <p:cTn id="13" dur="250" autoRev="1" fill="hold"/>
                                        <p:tgtEl>
                                          <p:spTgt spid="105"/>
                                        </p:tgtEl>
                                      </p:cBhvr>
                                      <p:by x="105000" y="105000"/>
                                    </p:animScale>
                                  </p:childTnLst>
                                </p:cTn>
                              </p:par>
                            </p:childTnLst>
                          </p:cTn>
                        </p:par>
                        <p:par>
                          <p:cTn id="14" fill="hold">
                            <p:stCondLst>
                              <p:cond delay="1000"/>
                            </p:stCondLst>
                            <p:childTnLst>
                              <p:par>
                                <p:cTn id="15" presetID="10" presetClass="entr" presetSubtype="0" fill="hold" nodeType="afterEffect">
                                  <p:stCondLst>
                                    <p:cond delay="2000"/>
                                  </p:stCondLst>
                                  <p:childTnLst>
                                    <p:set>
                                      <p:cBhvr>
                                        <p:cTn id="16" dur="1" fill="hold">
                                          <p:stCondLst>
                                            <p:cond delay="0"/>
                                          </p:stCondLst>
                                        </p:cTn>
                                        <p:tgtEl>
                                          <p:spTgt spid="107"/>
                                        </p:tgtEl>
                                        <p:attrNameLst>
                                          <p:attrName>style.visibility</p:attrName>
                                        </p:attrNameLst>
                                      </p:cBhvr>
                                      <p:to>
                                        <p:strVal val="visible"/>
                                      </p:to>
                                    </p:set>
                                    <p:animEffect transition="in" filter="fade">
                                      <p:cBhvr>
                                        <p:cTn id="17" dur="500"/>
                                        <p:tgtEl>
                                          <p:spTgt spid="107"/>
                                        </p:tgtEl>
                                      </p:cBhvr>
                                    </p:animEffect>
                                  </p:childTnLst>
                                </p:cTn>
                              </p:par>
                            </p:childTnLst>
                          </p:cTn>
                        </p:par>
                        <p:par>
                          <p:cTn id="18" fill="hold">
                            <p:stCondLst>
                              <p:cond delay="3500"/>
                            </p:stCondLst>
                            <p:childTnLst>
                              <p:par>
                                <p:cTn id="19" presetID="10" presetClass="entr" presetSubtype="0" fill="hold" nodeType="afterEffect">
                                  <p:stCondLst>
                                    <p:cond delay="0"/>
                                  </p:stCondLst>
                                  <p:childTnLst>
                                    <p:set>
                                      <p:cBhvr>
                                        <p:cTn id="20" dur="1" fill="hold">
                                          <p:stCondLst>
                                            <p:cond delay="0"/>
                                          </p:stCondLst>
                                        </p:cTn>
                                        <p:tgtEl>
                                          <p:spTgt spid="109"/>
                                        </p:tgtEl>
                                        <p:attrNameLst>
                                          <p:attrName>style.visibility</p:attrName>
                                        </p:attrNameLst>
                                      </p:cBhvr>
                                      <p:to>
                                        <p:strVal val="visible"/>
                                      </p:to>
                                    </p:set>
                                    <p:animEffect transition="in" filter="fade">
                                      <p:cBhvr>
                                        <p:cTn id="21" dur="200"/>
                                        <p:tgtEl>
                                          <p:spTgt spid="109"/>
                                        </p:tgtEl>
                                      </p:cBhvr>
                                    </p:animEffect>
                                  </p:childTnLst>
                                </p:cTn>
                              </p:par>
                            </p:childTnLst>
                          </p:cTn>
                        </p:par>
                        <p:par>
                          <p:cTn id="22" fill="hold">
                            <p:stCondLst>
                              <p:cond delay="3700"/>
                            </p:stCondLst>
                            <p:childTnLst>
                              <p:par>
                                <p:cTn id="23" presetID="10" presetClass="entr" presetSubtype="0" fill="hold" nodeType="afterEffect">
                                  <p:stCondLst>
                                    <p:cond delay="0"/>
                                  </p:stCondLst>
                                  <p:childTnLst>
                                    <p:set>
                                      <p:cBhvr>
                                        <p:cTn id="24" dur="1" fill="hold">
                                          <p:stCondLst>
                                            <p:cond delay="0"/>
                                          </p:stCondLst>
                                        </p:cTn>
                                        <p:tgtEl>
                                          <p:spTgt spid="110"/>
                                        </p:tgtEl>
                                        <p:attrNameLst>
                                          <p:attrName>style.visibility</p:attrName>
                                        </p:attrNameLst>
                                      </p:cBhvr>
                                      <p:to>
                                        <p:strVal val="visible"/>
                                      </p:to>
                                    </p:set>
                                    <p:animEffect transition="in" filter="fade">
                                      <p:cBhvr>
                                        <p:cTn id="25" dur="500"/>
                                        <p:tgtEl>
                                          <p:spTgt spid="110"/>
                                        </p:tgtEl>
                                      </p:cBhvr>
                                    </p:animEffect>
                                  </p:childTnLst>
                                </p:cTn>
                              </p:par>
                            </p:childTnLst>
                          </p:cTn>
                        </p:par>
                        <p:par>
                          <p:cTn id="26" fill="hold">
                            <p:stCondLst>
                              <p:cond delay="4200"/>
                            </p:stCondLst>
                            <p:childTnLst>
                              <p:par>
                                <p:cTn id="27" presetID="10" presetClass="entr" presetSubtype="0" fill="hold" nodeType="afterEffect">
                                  <p:stCondLst>
                                    <p:cond delay="0"/>
                                  </p:stCondLst>
                                  <p:childTnLst>
                                    <p:set>
                                      <p:cBhvr>
                                        <p:cTn id="28" dur="1" fill="hold">
                                          <p:stCondLst>
                                            <p:cond delay="0"/>
                                          </p:stCondLst>
                                        </p:cTn>
                                        <p:tgtEl>
                                          <p:spTgt spid="112"/>
                                        </p:tgtEl>
                                        <p:attrNameLst>
                                          <p:attrName>style.visibility</p:attrName>
                                        </p:attrNameLst>
                                      </p:cBhvr>
                                      <p:to>
                                        <p:strVal val="visible"/>
                                      </p:to>
                                    </p:set>
                                    <p:animEffect transition="in" filter="fade">
                                      <p:cBhvr>
                                        <p:cTn id="29" dur="2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16667" t="2857" r="16667" b="22125"/>
          <a:stretch/>
        </p:blipFill>
        <p:spPr bwMode="auto">
          <a:xfrm>
            <a:off x="1" y="1"/>
            <a:ext cx="12192000" cy="68595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20" name="Group 19"/>
          <p:cNvGrpSpPr/>
          <p:nvPr/>
        </p:nvGrpSpPr>
        <p:grpSpPr>
          <a:xfrm>
            <a:off x="3554985" y="1365619"/>
            <a:ext cx="4918371" cy="4908995"/>
            <a:chOff x="11749128" y="640621"/>
            <a:chExt cx="5951229" cy="5939885"/>
          </a:xfrm>
        </p:grpSpPr>
        <p:grpSp>
          <p:nvGrpSpPr>
            <p:cNvPr id="21" name="Group 20"/>
            <p:cNvGrpSpPr/>
            <p:nvPr/>
          </p:nvGrpSpPr>
          <p:grpSpPr>
            <a:xfrm>
              <a:off x="11749128" y="640621"/>
              <a:ext cx="5951229" cy="5939885"/>
              <a:chOff x="-1569235" y="640621"/>
              <a:chExt cx="5951229" cy="5939885"/>
            </a:xfrm>
          </p:grpSpPr>
          <p:grpSp>
            <p:nvGrpSpPr>
              <p:cNvPr id="36" name="Group 35"/>
              <p:cNvGrpSpPr/>
              <p:nvPr/>
            </p:nvGrpSpPr>
            <p:grpSpPr>
              <a:xfrm>
                <a:off x="-1569235" y="640621"/>
                <a:ext cx="819150" cy="5939885"/>
                <a:chOff x="11109325" y="640621"/>
                <a:chExt cx="819150" cy="5939885"/>
              </a:xfrm>
            </p:grpSpPr>
            <p:pic>
              <p:nvPicPr>
                <p:cNvPr id="85"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9325" y="640621"/>
                  <a:ext cx="819150" cy="819150"/>
                </a:xfrm>
                <a:prstGeom prst="rect">
                  <a:avLst/>
                </a:prstGeom>
                <a:noFill/>
                <a:extLst>
                  <a:ext uri="{909E8E84-426E-40dd-AFC4-6F175D3DCCD1}">
                    <a14:hiddenFill xmlns:a14="http://schemas.microsoft.com/office/drawing/2010/main" xmlns="">
                      <a:solidFill>
                        <a:srgbClr val="FFFFFF"/>
                      </a:solidFill>
                    </a14:hiddenFill>
                  </a:ext>
                </a:extLst>
              </p:spPr>
            </p:pic>
            <p:pic>
              <p:nvPicPr>
                <p:cNvPr id="86"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9325" y="1494077"/>
                  <a:ext cx="819150" cy="819150"/>
                </a:xfrm>
                <a:prstGeom prst="rect">
                  <a:avLst/>
                </a:prstGeom>
                <a:noFill/>
                <a:extLst>
                  <a:ext uri="{909E8E84-426E-40dd-AFC4-6F175D3DCCD1}">
                    <a14:hiddenFill xmlns:a14="http://schemas.microsoft.com/office/drawing/2010/main" xmlns="">
                      <a:solidFill>
                        <a:srgbClr val="FFFFFF"/>
                      </a:solidFill>
                    </a14:hiddenFill>
                  </a:ext>
                </a:extLst>
              </p:spPr>
            </p:pic>
            <p:pic>
              <p:nvPicPr>
                <p:cNvPr id="87"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9325" y="2347533"/>
                  <a:ext cx="819150" cy="819150"/>
                </a:xfrm>
                <a:prstGeom prst="rect">
                  <a:avLst/>
                </a:prstGeom>
                <a:noFill/>
                <a:extLst>
                  <a:ext uri="{909E8E84-426E-40dd-AFC4-6F175D3DCCD1}">
                    <a14:hiddenFill xmlns:a14="http://schemas.microsoft.com/office/drawing/2010/main" xmlns="">
                      <a:solidFill>
                        <a:srgbClr val="FFFFFF"/>
                      </a:solidFill>
                    </a14:hiddenFill>
                  </a:ext>
                </a:extLst>
              </p:spPr>
            </p:pic>
            <p:pic>
              <p:nvPicPr>
                <p:cNvPr id="88"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9325" y="3200989"/>
                  <a:ext cx="819150" cy="819150"/>
                </a:xfrm>
                <a:prstGeom prst="rect">
                  <a:avLst/>
                </a:prstGeom>
                <a:noFill/>
                <a:extLst>
                  <a:ext uri="{909E8E84-426E-40dd-AFC4-6F175D3DCCD1}">
                    <a14:hiddenFill xmlns:a14="http://schemas.microsoft.com/office/drawing/2010/main" xmlns="">
                      <a:solidFill>
                        <a:srgbClr val="FFFFFF"/>
                      </a:solidFill>
                    </a14:hiddenFill>
                  </a:ext>
                </a:extLst>
              </p:spPr>
            </p:pic>
            <p:pic>
              <p:nvPicPr>
                <p:cNvPr id="89"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9325" y="4054445"/>
                  <a:ext cx="819150" cy="819150"/>
                </a:xfrm>
                <a:prstGeom prst="rect">
                  <a:avLst/>
                </a:prstGeom>
                <a:noFill/>
                <a:extLst>
                  <a:ext uri="{909E8E84-426E-40dd-AFC4-6F175D3DCCD1}">
                    <a14:hiddenFill xmlns:a14="http://schemas.microsoft.com/office/drawing/2010/main" xmlns="">
                      <a:solidFill>
                        <a:srgbClr val="FFFFFF"/>
                      </a:solidFill>
                    </a14:hiddenFill>
                  </a:ext>
                </a:extLst>
              </p:spPr>
            </p:pic>
            <p:pic>
              <p:nvPicPr>
                <p:cNvPr id="90"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9325" y="4907901"/>
                  <a:ext cx="819150" cy="819150"/>
                </a:xfrm>
                <a:prstGeom prst="rect">
                  <a:avLst/>
                </a:prstGeom>
                <a:noFill/>
                <a:extLst>
                  <a:ext uri="{909E8E84-426E-40dd-AFC4-6F175D3DCCD1}">
                    <a14:hiddenFill xmlns:a14="http://schemas.microsoft.com/office/drawing/2010/main" xmlns="">
                      <a:solidFill>
                        <a:srgbClr val="FFFFFF"/>
                      </a:solidFill>
                    </a14:hiddenFill>
                  </a:ext>
                </a:extLst>
              </p:spPr>
            </p:pic>
            <p:pic>
              <p:nvPicPr>
                <p:cNvPr id="91"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9325" y="5761356"/>
                  <a:ext cx="819150" cy="819150"/>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37" name="Group 36"/>
              <p:cNvGrpSpPr/>
              <p:nvPr/>
            </p:nvGrpSpPr>
            <p:grpSpPr>
              <a:xfrm>
                <a:off x="-713888" y="640621"/>
                <a:ext cx="819150" cy="5939885"/>
                <a:chOff x="11109325" y="640621"/>
                <a:chExt cx="819150" cy="5939885"/>
              </a:xfrm>
            </p:grpSpPr>
            <p:pic>
              <p:nvPicPr>
                <p:cNvPr id="78"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9325" y="640621"/>
                  <a:ext cx="819150" cy="819150"/>
                </a:xfrm>
                <a:prstGeom prst="rect">
                  <a:avLst/>
                </a:prstGeom>
                <a:noFill/>
                <a:extLst>
                  <a:ext uri="{909E8E84-426E-40dd-AFC4-6F175D3DCCD1}">
                    <a14:hiddenFill xmlns:a14="http://schemas.microsoft.com/office/drawing/2010/main" xmlns="">
                      <a:solidFill>
                        <a:srgbClr val="FFFFFF"/>
                      </a:solidFill>
                    </a14:hiddenFill>
                  </a:ext>
                </a:extLst>
              </p:spPr>
            </p:pic>
            <p:pic>
              <p:nvPicPr>
                <p:cNvPr id="79"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9325" y="1494077"/>
                  <a:ext cx="819150" cy="819150"/>
                </a:xfrm>
                <a:prstGeom prst="rect">
                  <a:avLst/>
                </a:prstGeom>
                <a:noFill/>
                <a:extLst>
                  <a:ext uri="{909E8E84-426E-40dd-AFC4-6F175D3DCCD1}">
                    <a14:hiddenFill xmlns:a14="http://schemas.microsoft.com/office/drawing/2010/main" xmlns="">
                      <a:solidFill>
                        <a:srgbClr val="FFFFFF"/>
                      </a:solidFill>
                    </a14:hiddenFill>
                  </a:ext>
                </a:extLst>
              </p:spPr>
            </p:pic>
            <p:pic>
              <p:nvPicPr>
                <p:cNvPr id="80"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9325" y="2347533"/>
                  <a:ext cx="819150" cy="819150"/>
                </a:xfrm>
                <a:prstGeom prst="rect">
                  <a:avLst/>
                </a:prstGeom>
                <a:noFill/>
                <a:extLst>
                  <a:ext uri="{909E8E84-426E-40dd-AFC4-6F175D3DCCD1}">
                    <a14:hiddenFill xmlns:a14="http://schemas.microsoft.com/office/drawing/2010/main" xmlns="">
                      <a:solidFill>
                        <a:srgbClr val="FFFFFF"/>
                      </a:solidFill>
                    </a14:hiddenFill>
                  </a:ext>
                </a:extLst>
              </p:spPr>
            </p:pic>
            <p:pic>
              <p:nvPicPr>
                <p:cNvPr id="81"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9325" y="3200989"/>
                  <a:ext cx="819150" cy="819150"/>
                </a:xfrm>
                <a:prstGeom prst="rect">
                  <a:avLst/>
                </a:prstGeom>
                <a:noFill/>
                <a:extLst>
                  <a:ext uri="{909E8E84-426E-40dd-AFC4-6F175D3DCCD1}">
                    <a14:hiddenFill xmlns:a14="http://schemas.microsoft.com/office/drawing/2010/main" xmlns="">
                      <a:solidFill>
                        <a:srgbClr val="FFFFFF"/>
                      </a:solidFill>
                    </a14:hiddenFill>
                  </a:ext>
                </a:extLst>
              </p:spPr>
            </p:pic>
            <p:pic>
              <p:nvPicPr>
                <p:cNvPr id="82"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9325" y="4054445"/>
                  <a:ext cx="819150" cy="819150"/>
                </a:xfrm>
                <a:prstGeom prst="rect">
                  <a:avLst/>
                </a:prstGeom>
                <a:noFill/>
                <a:extLst>
                  <a:ext uri="{909E8E84-426E-40dd-AFC4-6F175D3DCCD1}">
                    <a14:hiddenFill xmlns:a14="http://schemas.microsoft.com/office/drawing/2010/main" xmlns="">
                      <a:solidFill>
                        <a:srgbClr val="FFFFFF"/>
                      </a:solidFill>
                    </a14:hiddenFill>
                  </a:ext>
                </a:extLst>
              </p:spPr>
            </p:pic>
            <p:pic>
              <p:nvPicPr>
                <p:cNvPr id="83"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9325" y="4907901"/>
                  <a:ext cx="819150" cy="819150"/>
                </a:xfrm>
                <a:prstGeom prst="rect">
                  <a:avLst/>
                </a:prstGeom>
                <a:noFill/>
                <a:extLst>
                  <a:ext uri="{909E8E84-426E-40dd-AFC4-6F175D3DCCD1}">
                    <a14:hiddenFill xmlns:a14="http://schemas.microsoft.com/office/drawing/2010/main" xmlns="">
                      <a:solidFill>
                        <a:srgbClr val="FFFFFF"/>
                      </a:solidFill>
                    </a14:hiddenFill>
                  </a:ext>
                </a:extLst>
              </p:spPr>
            </p:pic>
            <p:pic>
              <p:nvPicPr>
                <p:cNvPr id="84"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9325" y="5761356"/>
                  <a:ext cx="819150" cy="819150"/>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38" name="Group 37"/>
              <p:cNvGrpSpPr/>
              <p:nvPr/>
            </p:nvGrpSpPr>
            <p:grpSpPr>
              <a:xfrm>
                <a:off x="141459" y="640621"/>
                <a:ext cx="819150" cy="5939885"/>
                <a:chOff x="11109325" y="640621"/>
                <a:chExt cx="819150" cy="5939885"/>
              </a:xfrm>
            </p:grpSpPr>
            <p:pic>
              <p:nvPicPr>
                <p:cNvPr id="71"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9325" y="640621"/>
                  <a:ext cx="819150" cy="819150"/>
                </a:xfrm>
                <a:prstGeom prst="rect">
                  <a:avLst/>
                </a:prstGeom>
                <a:noFill/>
                <a:extLst>
                  <a:ext uri="{909E8E84-426E-40dd-AFC4-6F175D3DCCD1}">
                    <a14:hiddenFill xmlns:a14="http://schemas.microsoft.com/office/drawing/2010/main" xmlns="">
                      <a:solidFill>
                        <a:srgbClr val="FFFFFF"/>
                      </a:solidFill>
                    </a14:hiddenFill>
                  </a:ext>
                </a:extLst>
              </p:spPr>
            </p:pic>
            <p:pic>
              <p:nvPicPr>
                <p:cNvPr id="72"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9325" y="1494077"/>
                  <a:ext cx="819150" cy="819150"/>
                </a:xfrm>
                <a:prstGeom prst="rect">
                  <a:avLst/>
                </a:prstGeom>
                <a:noFill/>
                <a:extLst>
                  <a:ext uri="{909E8E84-426E-40dd-AFC4-6F175D3DCCD1}">
                    <a14:hiddenFill xmlns:a14="http://schemas.microsoft.com/office/drawing/2010/main" xmlns="">
                      <a:solidFill>
                        <a:srgbClr val="FFFFFF"/>
                      </a:solidFill>
                    </a14:hiddenFill>
                  </a:ext>
                </a:extLst>
              </p:spPr>
            </p:pic>
            <p:pic>
              <p:nvPicPr>
                <p:cNvPr id="73"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9325" y="2347533"/>
                  <a:ext cx="819150" cy="819150"/>
                </a:xfrm>
                <a:prstGeom prst="rect">
                  <a:avLst/>
                </a:prstGeom>
                <a:noFill/>
                <a:extLst>
                  <a:ext uri="{909E8E84-426E-40dd-AFC4-6F175D3DCCD1}">
                    <a14:hiddenFill xmlns:a14="http://schemas.microsoft.com/office/drawing/2010/main" xmlns="">
                      <a:solidFill>
                        <a:srgbClr val="FFFFFF"/>
                      </a:solidFill>
                    </a14:hiddenFill>
                  </a:ext>
                </a:extLst>
              </p:spPr>
            </p:pic>
            <p:pic>
              <p:nvPicPr>
                <p:cNvPr id="74"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9325" y="3200989"/>
                  <a:ext cx="819150" cy="819150"/>
                </a:xfrm>
                <a:prstGeom prst="rect">
                  <a:avLst/>
                </a:prstGeom>
                <a:noFill/>
                <a:extLst>
                  <a:ext uri="{909E8E84-426E-40dd-AFC4-6F175D3DCCD1}">
                    <a14:hiddenFill xmlns:a14="http://schemas.microsoft.com/office/drawing/2010/main" xmlns="">
                      <a:solidFill>
                        <a:srgbClr val="FFFFFF"/>
                      </a:solidFill>
                    </a14:hiddenFill>
                  </a:ext>
                </a:extLst>
              </p:spPr>
            </p:pic>
            <p:pic>
              <p:nvPicPr>
                <p:cNvPr id="75"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9325" y="4054445"/>
                  <a:ext cx="819150" cy="819150"/>
                </a:xfrm>
                <a:prstGeom prst="rect">
                  <a:avLst/>
                </a:prstGeom>
                <a:noFill/>
                <a:extLst>
                  <a:ext uri="{909E8E84-426E-40dd-AFC4-6F175D3DCCD1}">
                    <a14:hiddenFill xmlns:a14="http://schemas.microsoft.com/office/drawing/2010/main" xmlns="">
                      <a:solidFill>
                        <a:srgbClr val="FFFFFF"/>
                      </a:solidFill>
                    </a14:hiddenFill>
                  </a:ext>
                </a:extLst>
              </p:spPr>
            </p:pic>
            <p:pic>
              <p:nvPicPr>
                <p:cNvPr id="76"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9325" y="4907901"/>
                  <a:ext cx="819150" cy="819150"/>
                </a:xfrm>
                <a:prstGeom prst="rect">
                  <a:avLst/>
                </a:prstGeom>
                <a:noFill/>
                <a:extLst>
                  <a:ext uri="{909E8E84-426E-40dd-AFC4-6F175D3DCCD1}">
                    <a14:hiddenFill xmlns:a14="http://schemas.microsoft.com/office/drawing/2010/main" xmlns="">
                      <a:solidFill>
                        <a:srgbClr val="FFFFFF"/>
                      </a:solidFill>
                    </a14:hiddenFill>
                  </a:ext>
                </a:extLst>
              </p:spPr>
            </p:pic>
            <p:pic>
              <p:nvPicPr>
                <p:cNvPr id="77"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9325" y="5761356"/>
                  <a:ext cx="819150" cy="819150"/>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39" name="Group 38"/>
              <p:cNvGrpSpPr/>
              <p:nvPr/>
            </p:nvGrpSpPr>
            <p:grpSpPr>
              <a:xfrm>
                <a:off x="996806" y="640621"/>
                <a:ext cx="819150" cy="5939885"/>
                <a:chOff x="11109325" y="640621"/>
                <a:chExt cx="819150" cy="5939885"/>
              </a:xfrm>
            </p:grpSpPr>
            <p:pic>
              <p:nvPicPr>
                <p:cNvPr id="64"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9325" y="640621"/>
                  <a:ext cx="819150" cy="819150"/>
                </a:xfrm>
                <a:prstGeom prst="rect">
                  <a:avLst/>
                </a:prstGeom>
                <a:noFill/>
                <a:extLst>
                  <a:ext uri="{909E8E84-426E-40dd-AFC4-6F175D3DCCD1}">
                    <a14:hiddenFill xmlns:a14="http://schemas.microsoft.com/office/drawing/2010/main" xmlns="">
                      <a:solidFill>
                        <a:srgbClr val="FFFFFF"/>
                      </a:solidFill>
                    </a14:hiddenFill>
                  </a:ext>
                </a:extLst>
              </p:spPr>
            </p:pic>
            <p:pic>
              <p:nvPicPr>
                <p:cNvPr id="65"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9325" y="1494077"/>
                  <a:ext cx="819150" cy="819150"/>
                </a:xfrm>
                <a:prstGeom prst="rect">
                  <a:avLst/>
                </a:prstGeom>
                <a:noFill/>
                <a:extLst>
                  <a:ext uri="{909E8E84-426E-40dd-AFC4-6F175D3DCCD1}">
                    <a14:hiddenFill xmlns:a14="http://schemas.microsoft.com/office/drawing/2010/main" xmlns="">
                      <a:solidFill>
                        <a:srgbClr val="FFFFFF"/>
                      </a:solidFill>
                    </a14:hiddenFill>
                  </a:ext>
                </a:extLst>
              </p:spPr>
            </p:pic>
            <p:pic>
              <p:nvPicPr>
                <p:cNvPr id="66"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9325" y="2347533"/>
                  <a:ext cx="819150" cy="819150"/>
                </a:xfrm>
                <a:prstGeom prst="rect">
                  <a:avLst/>
                </a:prstGeom>
                <a:noFill/>
                <a:extLst>
                  <a:ext uri="{909E8E84-426E-40dd-AFC4-6F175D3DCCD1}">
                    <a14:hiddenFill xmlns:a14="http://schemas.microsoft.com/office/drawing/2010/main" xmlns="">
                      <a:solidFill>
                        <a:srgbClr val="FFFFFF"/>
                      </a:solidFill>
                    </a14:hiddenFill>
                  </a:ext>
                </a:extLst>
              </p:spPr>
            </p:pic>
            <p:pic>
              <p:nvPicPr>
                <p:cNvPr id="67"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9325" y="3200989"/>
                  <a:ext cx="819150" cy="819150"/>
                </a:xfrm>
                <a:prstGeom prst="rect">
                  <a:avLst/>
                </a:prstGeom>
                <a:noFill/>
                <a:extLst>
                  <a:ext uri="{909E8E84-426E-40dd-AFC4-6F175D3DCCD1}">
                    <a14:hiddenFill xmlns:a14="http://schemas.microsoft.com/office/drawing/2010/main" xmlns="">
                      <a:solidFill>
                        <a:srgbClr val="FFFFFF"/>
                      </a:solidFill>
                    </a14:hiddenFill>
                  </a:ext>
                </a:extLst>
              </p:spPr>
            </p:pic>
            <p:pic>
              <p:nvPicPr>
                <p:cNvPr id="68"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9325" y="4054445"/>
                  <a:ext cx="819150" cy="819150"/>
                </a:xfrm>
                <a:prstGeom prst="rect">
                  <a:avLst/>
                </a:prstGeom>
                <a:noFill/>
                <a:extLst>
                  <a:ext uri="{909E8E84-426E-40dd-AFC4-6F175D3DCCD1}">
                    <a14:hiddenFill xmlns:a14="http://schemas.microsoft.com/office/drawing/2010/main" xmlns="">
                      <a:solidFill>
                        <a:srgbClr val="FFFFFF"/>
                      </a:solidFill>
                    </a14:hiddenFill>
                  </a:ext>
                </a:extLst>
              </p:spPr>
            </p:pic>
            <p:pic>
              <p:nvPicPr>
                <p:cNvPr id="69"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9325" y="4907901"/>
                  <a:ext cx="819150" cy="819150"/>
                </a:xfrm>
                <a:prstGeom prst="rect">
                  <a:avLst/>
                </a:prstGeom>
                <a:noFill/>
                <a:extLst>
                  <a:ext uri="{909E8E84-426E-40dd-AFC4-6F175D3DCCD1}">
                    <a14:hiddenFill xmlns:a14="http://schemas.microsoft.com/office/drawing/2010/main" xmlns="">
                      <a:solidFill>
                        <a:srgbClr val="FFFFFF"/>
                      </a:solidFill>
                    </a14:hiddenFill>
                  </a:ext>
                </a:extLst>
              </p:spPr>
            </p:pic>
            <p:pic>
              <p:nvPicPr>
                <p:cNvPr id="70"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9325" y="5761356"/>
                  <a:ext cx="819150" cy="819150"/>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40" name="Group 39"/>
              <p:cNvGrpSpPr/>
              <p:nvPr/>
            </p:nvGrpSpPr>
            <p:grpSpPr>
              <a:xfrm>
                <a:off x="1852153" y="640621"/>
                <a:ext cx="819150" cy="5939885"/>
                <a:chOff x="11109325" y="640621"/>
                <a:chExt cx="819150" cy="5939885"/>
              </a:xfrm>
            </p:grpSpPr>
            <p:pic>
              <p:nvPicPr>
                <p:cNvPr id="57"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9325" y="640621"/>
                  <a:ext cx="819150" cy="819150"/>
                </a:xfrm>
                <a:prstGeom prst="rect">
                  <a:avLst/>
                </a:prstGeom>
                <a:noFill/>
                <a:extLst>
                  <a:ext uri="{909E8E84-426E-40dd-AFC4-6F175D3DCCD1}">
                    <a14:hiddenFill xmlns:a14="http://schemas.microsoft.com/office/drawing/2010/main" xmlns="">
                      <a:solidFill>
                        <a:srgbClr val="FFFFFF"/>
                      </a:solidFill>
                    </a14:hiddenFill>
                  </a:ext>
                </a:extLst>
              </p:spPr>
            </p:pic>
            <p:pic>
              <p:nvPicPr>
                <p:cNvPr id="58"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9325" y="1494077"/>
                  <a:ext cx="819150" cy="819150"/>
                </a:xfrm>
                <a:prstGeom prst="rect">
                  <a:avLst/>
                </a:prstGeom>
                <a:noFill/>
                <a:extLst>
                  <a:ext uri="{909E8E84-426E-40dd-AFC4-6F175D3DCCD1}">
                    <a14:hiddenFill xmlns:a14="http://schemas.microsoft.com/office/drawing/2010/main" xmlns="">
                      <a:solidFill>
                        <a:srgbClr val="FFFFFF"/>
                      </a:solidFill>
                    </a14:hiddenFill>
                  </a:ext>
                </a:extLst>
              </p:spPr>
            </p:pic>
            <p:pic>
              <p:nvPicPr>
                <p:cNvPr id="59"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9325" y="2347533"/>
                  <a:ext cx="819150" cy="819150"/>
                </a:xfrm>
                <a:prstGeom prst="rect">
                  <a:avLst/>
                </a:prstGeom>
                <a:noFill/>
                <a:extLst>
                  <a:ext uri="{909E8E84-426E-40dd-AFC4-6F175D3DCCD1}">
                    <a14:hiddenFill xmlns:a14="http://schemas.microsoft.com/office/drawing/2010/main" xmlns="">
                      <a:solidFill>
                        <a:srgbClr val="FFFFFF"/>
                      </a:solidFill>
                    </a14:hiddenFill>
                  </a:ext>
                </a:extLst>
              </p:spPr>
            </p:pic>
            <p:pic>
              <p:nvPicPr>
                <p:cNvPr id="60"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9325" y="3200989"/>
                  <a:ext cx="819150" cy="819150"/>
                </a:xfrm>
                <a:prstGeom prst="rect">
                  <a:avLst/>
                </a:prstGeom>
                <a:noFill/>
                <a:extLst>
                  <a:ext uri="{909E8E84-426E-40dd-AFC4-6F175D3DCCD1}">
                    <a14:hiddenFill xmlns:a14="http://schemas.microsoft.com/office/drawing/2010/main" xmlns="">
                      <a:solidFill>
                        <a:srgbClr val="FFFFFF"/>
                      </a:solidFill>
                    </a14:hiddenFill>
                  </a:ext>
                </a:extLst>
              </p:spPr>
            </p:pic>
            <p:pic>
              <p:nvPicPr>
                <p:cNvPr id="61"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9325" y="4054445"/>
                  <a:ext cx="819150" cy="819150"/>
                </a:xfrm>
                <a:prstGeom prst="rect">
                  <a:avLst/>
                </a:prstGeom>
                <a:noFill/>
                <a:extLst>
                  <a:ext uri="{909E8E84-426E-40dd-AFC4-6F175D3DCCD1}">
                    <a14:hiddenFill xmlns:a14="http://schemas.microsoft.com/office/drawing/2010/main" xmlns="">
                      <a:solidFill>
                        <a:srgbClr val="FFFFFF"/>
                      </a:solidFill>
                    </a14:hiddenFill>
                  </a:ext>
                </a:extLst>
              </p:spPr>
            </p:pic>
            <p:pic>
              <p:nvPicPr>
                <p:cNvPr id="62"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9325" y="4907901"/>
                  <a:ext cx="819150" cy="819150"/>
                </a:xfrm>
                <a:prstGeom prst="rect">
                  <a:avLst/>
                </a:prstGeom>
                <a:noFill/>
                <a:extLst>
                  <a:ext uri="{909E8E84-426E-40dd-AFC4-6F175D3DCCD1}">
                    <a14:hiddenFill xmlns:a14="http://schemas.microsoft.com/office/drawing/2010/main" xmlns="">
                      <a:solidFill>
                        <a:srgbClr val="FFFFFF"/>
                      </a:solidFill>
                    </a14:hiddenFill>
                  </a:ext>
                </a:extLst>
              </p:spPr>
            </p:pic>
            <p:pic>
              <p:nvPicPr>
                <p:cNvPr id="63"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9325" y="5761356"/>
                  <a:ext cx="819150" cy="819150"/>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41" name="Group 40"/>
              <p:cNvGrpSpPr/>
              <p:nvPr/>
            </p:nvGrpSpPr>
            <p:grpSpPr>
              <a:xfrm>
                <a:off x="2707500" y="640621"/>
                <a:ext cx="819150" cy="5939885"/>
                <a:chOff x="11109325" y="640621"/>
                <a:chExt cx="819150" cy="5939885"/>
              </a:xfrm>
            </p:grpSpPr>
            <p:pic>
              <p:nvPicPr>
                <p:cNvPr id="50"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9325" y="640621"/>
                  <a:ext cx="819150" cy="819150"/>
                </a:xfrm>
                <a:prstGeom prst="rect">
                  <a:avLst/>
                </a:prstGeom>
                <a:noFill/>
                <a:extLst>
                  <a:ext uri="{909E8E84-426E-40dd-AFC4-6F175D3DCCD1}">
                    <a14:hiddenFill xmlns:a14="http://schemas.microsoft.com/office/drawing/2010/main" xmlns="">
                      <a:solidFill>
                        <a:srgbClr val="FFFFFF"/>
                      </a:solidFill>
                    </a14:hiddenFill>
                  </a:ext>
                </a:extLst>
              </p:spPr>
            </p:pic>
            <p:pic>
              <p:nvPicPr>
                <p:cNvPr id="51"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9325" y="1494077"/>
                  <a:ext cx="819150" cy="819150"/>
                </a:xfrm>
                <a:prstGeom prst="rect">
                  <a:avLst/>
                </a:prstGeom>
                <a:noFill/>
                <a:extLst>
                  <a:ext uri="{909E8E84-426E-40dd-AFC4-6F175D3DCCD1}">
                    <a14:hiddenFill xmlns:a14="http://schemas.microsoft.com/office/drawing/2010/main" xmlns="">
                      <a:solidFill>
                        <a:srgbClr val="FFFFFF"/>
                      </a:solidFill>
                    </a14:hiddenFill>
                  </a:ext>
                </a:extLst>
              </p:spPr>
            </p:pic>
            <p:pic>
              <p:nvPicPr>
                <p:cNvPr id="52"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9325" y="2347533"/>
                  <a:ext cx="819150" cy="819150"/>
                </a:xfrm>
                <a:prstGeom prst="rect">
                  <a:avLst/>
                </a:prstGeom>
                <a:noFill/>
                <a:extLst>
                  <a:ext uri="{909E8E84-426E-40dd-AFC4-6F175D3DCCD1}">
                    <a14:hiddenFill xmlns:a14="http://schemas.microsoft.com/office/drawing/2010/main" xmlns="">
                      <a:solidFill>
                        <a:srgbClr val="FFFFFF"/>
                      </a:solidFill>
                    </a14:hiddenFill>
                  </a:ext>
                </a:extLst>
              </p:spPr>
            </p:pic>
            <p:pic>
              <p:nvPicPr>
                <p:cNvPr id="53"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9325" y="3200989"/>
                  <a:ext cx="819150" cy="819150"/>
                </a:xfrm>
                <a:prstGeom prst="rect">
                  <a:avLst/>
                </a:prstGeom>
                <a:noFill/>
                <a:extLst>
                  <a:ext uri="{909E8E84-426E-40dd-AFC4-6F175D3DCCD1}">
                    <a14:hiddenFill xmlns:a14="http://schemas.microsoft.com/office/drawing/2010/main" xmlns="">
                      <a:solidFill>
                        <a:srgbClr val="FFFFFF"/>
                      </a:solidFill>
                    </a14:hiddenFill>
                  </a:ext>
                </a:extLst>
              </p:spPr>
            </p:pic>
            <p:pic>
              <p:nvPicPr>
                <p:cNvPr id="54"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9325" y="4054445"/>
                  <a:ext cx="819150" cy="819150"/>
                </a:xfrm>
                <a:prstGeom prst="rect">
                  <a:avLst/>
                </a:prstGeom>
                <a:noFill/>
                <a:extLst>
                  <a:ext uri="{909E8E84-426E-40dd-AFC4-6F175D3DCCD1}">
                    <a14:hiddenFill xmlns:a14="http://schemas.microsoft.com/office/drawing/2010/main" xmlns="">
                      <a:solidFill>
                        <a:srgbClr val="FFFFFF"/>
                      </a:solidFill>
                    </a14:hiddenFill>
                  </a:ext>
                </a:extLst>
              </p:spPr>
            </p:pic>
            <p:pic>
              <p:nvPicPr>
                <p:cNvPr id="55"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9325" y="4907901"/>
                  <a:ext cx="819150" cy="819150"/>
                </a:xfrm>
                <a:prstGeom prst="rect">
                  <a:avLst/>
                </a:prstGeom>
                <a:noFill/>
                <a:extLst>
                  <a:ext uri="{909E8E84-426E-40dd-AFC4-6F175D3DCCD1}">
                    <a14:hiddenFill xmlns:a14="http://schemas.microsoft.com/office/drawing/2010/main" xmlns="">
                      <a:solidFill>
                        <a:srgbClr val="FFFFFF"/>
                      </a:solidFill>
                    </a14:hiddenFill>
                  </a:ext>
                </a:extLst>
              </p:spPr>
            </p:pic>
            <p:pic>
              <p:nvPicPr>
                <p:cNvPr id="56"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9325" y="5761356"/>
                  <a:ext cx="819150" cy="819150"/>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42" name="Group 41"/>
              <p:cNvGrpSpPr/>
              <p:nvPr/>
            </p:nvGrpSpPr>
            <p:grpSpPr>
              <a:xfrm>
                <a:off x="3562844" y="640621"/>
                <a:ext cx="819150" cy="5939885"/>
                <a:chOff x="11109325" y="640621"/>
                <a:chExt cx="819150" cy="5939885"/>
              </a:xfrm>
            </p:grpSpPr>
            <p:pic>
              <p:nvPicPr>
                <p:cNvPr id="43"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9325" y="640621"/>
                  <a:ext cx="819150" cy="819150"/>
                </a:xfrm>
                <a:prstGeom prst="rect">
                  <a:avLst/>
                </a:prstGeom>
                <a:noFill/>
                <a:extLst>
                  <a:ext uri="{909E8E84-426E-40dd-AFC4-6F175D3DCCD1}">
                    <a14:hiddenFill xmlns:a14="http://schemas.microsoft.com/office/drawing/2010/main" xmlns="">
                      <a:solidFill>
                        <a:srgbClr val="FFFFFF"/>
                      </a:solidFill>
                    </a14:hiddenFill>
                  </a:ext>
                </a:extLst>
              </p:spPr>
            </p:pic>
            <p:pic>
              <p:nvPicPr>
                <p:cNvPr id="44"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9325" y="1494077"/>
                  <a:ext cx="819150" cy="819150"/>
                </a:xfrm>
                <a:prstGeom prst="rect">
                  <a:avLst/>
                </a:prstGeom>
                <a:noFill/>
                <a:extLst>
                  <a:ext uri="{909E8E84-426E-40dd-AFC4-6F175D3DCCD1}">
                    <a14:hiddenFill xmlns:a14="http://schemas.microsoft.com/office/drawing/2010/main" xmlns="">
                      <a:solidFill>
                        <a:srgbClr val="FFFFFF"/>
                      </a:solidFill>
                    </a14:hiddenFill>
                  </a:ext>
                </a:extLst>
              </p:spPr>
            </p:pic>
            <p:pic>
              <p:nvPicPr>
                <p:cNvPr id="45"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9325" y="2347533"/>
                  <a:ext cx="819150" cy="819150"/>
                </a:xfrm>
                <a:prstGeom prst="rect">
                  <a:avLst/>
                </a:prstGeom>
                <a:noFill/>
                <a:extLst>
                  <a:ext uri="{909E8E84-426E-40dd-AFC4-6F175D3DCCD1}">
                    <a14:hiddenFill xmlns:a14="http://schemas.microsoft.com/office/drawing/2010/main" xmlns="">
                      <a:solidFill>
                        <a:srgbClr val="FFFFFF"/>
                      </a:solidFill>
                    </a14:hiddenFill>
                  </a:ext>
                </a:extLst>
              </p:spPr>
            </p:pic>
            <p:pic>
              <p:nvPicPr>
                <p:cNvPr id="46"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9325" y="3200989"/>
                  <a:ext cx="819150" cy="819150"/>
                </a:xfrm>
                <a:prstGeom prst="rect">
                  <a:avLst/>
                </a:prstGeom>
                <a:noFill/>
                <a:extLst>
                  <a:ext uri="{909E8E84-426E-40dd-AFC4-6F175D3DCCD1}">
                    <a14:hiddenFill xmlns:a14="http://schemas.microsoft.com/office/drawing/2010/main" xmlns="">
                      <a:solidFill>
                        <a:srgbClr val="FFFFFF"/>
                      </a:solidFill>
                    </a14:hiddenFill>
                  </a:ext>
                </a:extLst>
              </p:spPr>
            </p:pic>
            <p:pic>
              <p:nvPicPr>
                <p:cNvPr id="47"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9325" y="4054445"/>
                  <a:ext cx="819150" cy="819150"/>
                </a:xfrm>
                <a:prstGeom prst="rect">
                  <a:avLst/>
                </a:prstGeom>
                <a:noFill/>
                <a:extLst>
                  <a:ext uri="{909E8E84-426E-40dd-AFC4-6F175D3DCCD1}">
                    <a14:hiddenFill xmlns:a14="http://schemas.microsoft.com/office/drawing/2010/main" xmlns="">
                      <a:solidFill>
                        <a:srgbClr val="FFFFFF"/>
                      </a:solidFill>
                    </a14:hiddenFill>
                  </a:ext>
                </a:extLst>
              </p:spPr>
            </p:pic>
            <p:pic>
              <p:nvPicPr>
                <p:cNvPr id="48"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9325" y="4907901"/>
                  <a:ext cx="819150" cy="819150"/>
                </a:xfrm>
                <a:prstGeom prst="rect">
                  <a:avLst/>
                </a:prstGeom>
                <a:noFill/>
                <a:extLst>
                  <a:ext uri="{909E8E84-426E-40dd-AFC4-6F175D3DCCD1}">
                    <a14:hiddenFill xmlns:a14="http://schemas.microsoft.com/office/drawing/2010/main" xmlns="">
                      <a:solidFill>
                        <a:srgbClr val="FFFFFF"/>
                      </a:solidFill>
                    </a14:hiddenFill>
                  </a:ext>
                </a:extLst>
              </p:spPr>
            </p:pic>
            <p:pic>
              <p:nvPicPr>
                <p:cNvPr id="49" name="Picture 2" descr="\\Mind-sbs\disk_new\Development\Digital vision\Mindlab 3.0\Move to Digital\The Gym\Design\Games\Lights ON\Cuts\gameboard_blo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9325" y="5761356"/>
                  <a:ext cx="819150" cy="819150"/>
                </a:xfrm>
                <a:prstGeom prst="rect">
                  <a:avLst/>
                </a:prstGeom>
                <a:noFill/>
                <a:extLst>
                  <a:ext uri="{909E8E84-426E-40dd-AFC4-6F175D3DCCD1}">
                    <a14:hiddenFill xmlns:a14="http://schemas.microsoft.com/office/drawing/2010/main" xmlns="">
                      <a:solidFill>
                        <a:srgbClr val="FFFFFF"/>
                      </a:solidFill>
                    </a14:hiddenFill>
                  </a:ext>
                </a:extLst>
              </p:spPr>
            </p:pic>
          </p:grpSp>
        </p:grpSp>
        <p:pic>
          <p:nvPicPr>
            <p:cNvPr id="22" name="Picture 5" descr="\\Mind-sbs\disk_new\Development\Digital vision\Mindlab 3.0\Move to Digital\The Gym\Design\Games\Lights ON\Cuts\block_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25863" y="1494077"/>
              <a:ext cx="819150" cy="819150"/>
            </a:xfrm>
            <a:prstGeom prst="rect">
              <a:avLst/>
            </a:prstGeom>
            <a:noFill/>
            <a:extLst>
              <a:ext uri="{909E8E84-426E-40dd-AFC4-6F175D3DCCD1}">
                <a14:hiddenFill xmlns:a14="http://schemas.microsoft.com/office/drawing/2010/main" xmlns="">
                  <a:solidFill>
                    <a:srgbClr val="FFFFFF"/>
                  </a:solidFill>
                </a14:hiddenFill>
              </a:ext>
            </a:extLst>
          </p:spPr>
        </p:pic>
        <p:pic>
          <p:nvPicPr>
            <p:cNvPr id="23" name="Picture 6" descr="\\Mind-sbs\disk_new\Development\Digital vision\Mindlab 3.0\Move to Digital\The Gym\Design\Games\Lights ON\Cuts\block_3.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04475" y="1494077"/>
              <a:ext cx="819150" cy="819150"/>
            </a:xfrm>
            <a:prstGeom prst="rect">
              <a:avLst/>
            </a:prstGeom>
            <a:noFill/>
            <a:extLst>
              <a:ext uri="{909E8E84-426E-40dd-AFC4-6F175D3DCCD1}">
                <a14:hiddenFill xmlns:a14="http://schemas.microsoft.com/office/drawing/2010/main" xmlns="">
                  <a:solidFill>
                    <a:srgbClr val="FFFFFF"/>
                  </a:solidFill>
                </a14:hiddenFill>
              </a:ext>
            </a:extLst>
          </p:spPr>
        </p:pic>
        <p:pic>
          <p:nvPicPr>
            <p:cNvPr id="24" name="Picture 7" descr="\\Mind-sbs\disk_new\Development\Digital vision\Mindlab 3.0\Move to Digital\The Gym\Design\Games\Lights ON\Cuts\block.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170516" y="1494077"/>
              <a:ext cx="819150" cy="819150"/>
            </a:xfrm>
            <a:prstGeom prst="rect">
              <a:avLst/>
            </a:prstGeom>
            <a:noFill/>
            <a:extLst>
              <a:ext uri="{909E8E84-426E-40dd-AFC4-6F175D3DCCD1}">
                <a14:hiddenFill xmlns:a14="http://schemas.microsoft.com/office/drawing/2010/main" xmlns="">
                  <a:solidFill>
                    <a:srgbClr val="FFFFFF"/>
                  </a:solidFill>
                </a14:hiddenFill>
              </a:ext>
            </a:extLst>
          </p:spPr>
        </p:pic>
        <p:pic>
          <p:nvPicPr>
            <p:cNvPr id="27" name="Picture 8" descr="\\Mind-sbs\disk_new\Development\Digital vision\Mindlab 3.0\Move to Digital\The Gym\Design\Games\Lights ON\Cuts\block_0.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459822" y="4907901"/>
              <a:ext cx="819150" cy="819150"/>
            </a:xfrm>
            <a:prstGeom prst="rect">
              <a:avLst/>
            </a:prstGeom>
            <a:noFill/>
            <a:extLst>
              <a:ext uri="{909E8E84-426E-40dd-AFC4-6F175D3DCCD1}">
                <a14:hiddenFill xmlns:a14="http://schemas.microsoft.com/office/drawing/2010/main" xmlns="">
                  <a:solidFill>
                    <a:srgbClr val="FFFFFF"/>
                  </a:solidFill>
                </a14:hiddenFill>
              </a:ext>
            </a:extLst>
          </p:spPr>
        </p:pic>
        <p:pic>
          <p:nvPicPr>
            <p:cNvPr id="28" name="Picture 9" descr="\\Mind-sbs\disk_new\Development\Digital vision\Mindlab 3.0\Move to Digital\The Gym\Design\Games\Lights ON\Cuts\block_1.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315169" y="640621"/>
              <a:ext cx="819150" cy="819150"/>
            </a:xfrm>
            <a:prstGeom prst="rect">
              <a:avLst/>
            </a:prstGeom>
            <a:noFill/>
            <a:extLst>
              <a:ext uri="{909E8E84-426E-40dd-AFC4-6F175D3DCCD1}">
                <a14:hiddenFill xmlns:a14="http://schemas.microsoft.com/office/drawing/2010/main" xmlns="">
                  <a:solidFill>
                    <a:srgbClr val="FFFFFF"/>
                  </a:solidFill>
                </a14:hiddenFill>
              </a:ext>
            </a:extLst>
          </p:spPr>
        </p:pic>
        <p:pic>
          <p:nvPicPr>
            <p:cNvPr id="29" name="Picture 5" descr="\\Mind-sbs\disk_new\Development\Digital vision\Mindlab 3.0\Move to Digital\The Gym\Design\Games\Lights ON\Cuts\block_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04475" y="4907901"/>
              <a:ext cx="819150" cy="819150"/>
            </a:xfrm>
            <a:prstGeom prst="rect">
              <a:avLst/>
            </a:prstGeom>
            <a:noFill/>
            <a:extLst>
              <a:ext uri="{909E8E84-426E-40dd-AFC4-6F175D3DCCD1}">
                <a14:hiddenFill xmlns:a14="http://schemas.microsoft.com/office/drawing/2010/main" xmlns="">
                  <a:solidFill>
                    <a:srgbClr val="FFFFFF"/>
                  </a:solidFill>
                </a14:hiddenFill>
              </a:ext>
            </a:extLst>
          </p:spPr>
        </p:pic>
        <p:pic>
          <p:nvPicPr>
            <p:cNvPr id="30" name="Picture 9" descr="\\Mind-sbs\disk_new\Development\Digital vision\Mindlab 3.0\Move to Digital\The Gym\Design\Games\Lights ON\Cuts\block_1.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315170" y="5761356"/>
              <a:ext cx="819149" cy="819150"/>
            </a:xfrm>
            <a:prstGeom prst="rect">
              <a:avLst/>
            </a:prstGeom>
            <a:noFill/>
            <a:extLst>
              <a:ext uri="{909E8E84-426E-40dd-AFC4-6F175D3DCCD1}">
                <a14:hiddenFill xmlns:a14="http://schemas.microsoft.com/office/drawing/2010/main" xmlns="">
                  <a:solidFill>
                    <a:srgbClr val="FFFFFF"/>
                  </a:solidFill>
                </a14:hiddenFill>
              </a:ext>
            </a:extLst>
          </p:spPr>
        </p:pic>
        <p:pic>
          <p:nvPicPr>
            <p:cNvPr id="31" name="Picture 9" descr="\\Mind-sbs\disk_new\Development\Digital vision\Mindlab 3.0\Move to Digital\The Gym\Design\Games\Lights ON\Cuts\block_1.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025863" y="4054445"/>
              <a:ext cx="819150" cy="819150"/>
            </a:xfrm>
            <a:prstGeom prst="rect">
              <a:avLst/>
            </a:prstGeom>
            <a:noFill/>
            <a:extLst>
              <a:ext uri="{909E8E84-426E-40dd-AFC4-6F175D3DCCD1}">
                <a14:hiddenFill xmlns:a14="http://schemas.microsoft.com/office/drawing/2010/main" xmlns="">
                  <a:solidFill>
                    <a:srgbClr val="FFFFFF"/>
                  </a:solidFill>
                </a14:hiddenFill>
              </a:ext>
            </a:extLst>
          </p:spPr>
        </p:pic>
        <p:pic>
          <p:nvPicPr>
            <p:cNvPr id="32" name="Picture 7" descr="\\Mind-sbs\disk_new\Development\Digital vision\Mindlab 3.0\Move to Digital\The Gym\Design\Games\Lights ON\Cuts\block.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025863" y="3200404"/>
              <a:ext cx="819150" cy="819150"/>
            </a:xfrm>
            <a:prstGeom prst="rect">
              <a:avLst/>
            </a:prstGeom>
            <a:noFill/>
            <a:extLst>
              <a:ext uri="{909E8E84-426E-40dd-AFC4-6F175D3DCCD1}">
                <a14:hiddenFill xmlns:a14="http://schemas.microsoft.com/office/drawing/2010/main" xmlns="">
                  <a:solidFill>
                    <a:srgbClr val="FFFFFF"/>
                  </a:solidFill>
                </a14:hiddenFill>
              </a:ext>
            </a:extLst>
          </p:spPr>
        </p:pic>
        <p:pic>
          <p:nvPicPr>
            <p:cNvPr id="33" name="Picture 7" descr="\\Mind-sbs\disk_new\Development\Digital vision\Mindlab 3.0\Move to Digital\The Gym\Design\Games\Lights ON\Cuts\block.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881207" y="3200989"/>
              <a:ext cx="819150" cy="819150"/>
            </a:xfrm>
            <a:prstGeom prst="rect">
              <a:avLst/>
            </a:prstGeom>
            <a:noFill/>
            <a:extLst>
              <a:ext uri="{909E8E84-426E-40dd-AFC4-6F175D3DCCD1}">
                <a14:hiddenFill xmlns:a14="http://schemas.microsoft.com/office/drawing/2010/main" xmlns="">
                  <a:solidFill>
                    <a:srgbClr val="FFFFFF"/>
                  </a:solidFill>
                </a14:hiddenFill>
              </a:ext>
            </a:extLst>
          </p:spPr>
        </p:pic>
        <p:pic>
          <p:nvPicPr>
            <p:cNvPr id="34" name="Picture 7" descr="\\Mind-sbs\disk_new\Development\Digital vision\Mindlab 3.0\Move to Digital\The Gym\Design\Games\Lights ON\Cuts\block.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025863" y="4907901"/>
              <a:ext cx="819150" cy="819150"/>
            </a:xfrm>
            <a:prstGeom prst="rect">
              <a:avLst/>
            </a:prstGeom>
            <a:noFill/>
            <a:extLst>
              <a:ext uri="{909E8E84-426E-40dd-AFC4-6F175D3DCCD1}">
                <a14:hiddenFill xmlns:a14="http://schemas.microsoft.com/office/drawing/2010/main" xmlns="">
                  <a:solidFill>
                    <a:srgbClr val="FFFFFF"/>
                  </a:solidFill>
                </a14:hiddenFill>
              </a:ext>
            </a:extLst>
          </p:spPr>
        </p:pic>
        <p:pic>
          <p:nvPicPr>
            <p:cNvPr id="35" name="Picture 7" descr="\\Mind-sbs\disk_new\Development\Digital vision\Mindlab 3.0\Move to Digital\The Gym\Design\Games\Lights ON\Cuts\block.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604475" y="2347533"/>
              <a:ext cx="819150" cy="819150"/>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92" name="Picture 4" descr="\\Mind-sbs\disk_new\Development\Digital vision\Mindlab 3.0\Move to Digital\The Gym\Design\Games\Lights ON\Cuts\Light.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54985" y="1365618"/>
            <a:ext cx="676984" cy="676984"/>
          </a:xfrm>
          <a:prstGeom prst="rect">
            <a:avLst/>
          </a:prstGeom>
          <a:noFill/>
          <a:extLst>
            <a:ext uri="{909E8E84-426E-40dd-AFC4-6F175D3DCCD1}">
              <a14:hiddenFill xmlns:a14="http://schemas.microsoft.com/office/drawing/2010/main" xmlns="">
                <a:solidFill>
                  <a:srgbClr val="FFFFFF"/>
                </a:solidFill>
              </a14:hiddenFill>
            </a:ext>
          </a:extLst>
        </p:spPr>
      </p:pic>
      <p:pic>
        <p:nvPicPr>
          <p:cNvPr id="93" name="Picture 3" descr="\\Mind-sbs\disk_new\Development\Digital vision\Mindlab 3.0\Move to Digital\The Gym\Design\Games\Lights ON\Cuts\Light_ON.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75186" y="1677358"/>
            <a:ext cx="1464174" cy="1464174"/>
          </a:xfrm>
          <a:prstGeom prst="rect">
            <a:avLst/>
          </a:prstGeom>
          <a:noFill/>
          <a:extLst>
            <a:ext uri="{909E8E84-426E-40dd-AFC4-6F175D3DCCD1}">
              <a14:hiddenFill xmlns:a14="http://schemas.microsoft.com/office/drawing/2010/main" xmlns="">
                <a:solidFill>
                  <a:srgbClr val="FFFFFF"/>
                </a:solidFill>
              </a14:hiddenFill>
            </a:ext>
          </a:extLst>
        </p:spPr>
      </p:pic>
      <p:pic>
        <p:nvPicPr>
          <p:cNvPr id="94" name="Picture 3" descr="\\Mind-sbs\disk_new\Development\Digital vision\Mindlab 3.0\Move to Digital\The Gym\Design\Games\Lights ON\Cuts\Light_ON.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68287" y="972023"/>
            <a:ext cx="1464174" cy="1464174"/>
          </a:xfrm>
          <a:prstGeom prst="rect">
            <a:avLst/>
          </a:prstGeom>
          <a:noFill/>
          <a:extLst>
            <a:ext uri="{909E8E84-426E-40dd-AFC4-6F175D3DCCD1}">
              <a14:hiddenFill xmlns:a14="http://schemas.microsoft.com/office/drawing/2010/main" xmlns="">
                <a:solidFill>
                  <a:srgbClr val="FFFFFF"/>
                </a:solidFill>
              </a14:hiddenFill>
            </a:ext>
          </a:extLst>
        </p:spPr>
      </p:pic>
      <p:pic>
        <p:nvPicPr>
          <p:cNvPr id="95" name="Picture 3" descr="\\Mind-sbs\disk_new\Development\Digital vision\Mindlab 3.0\Move to Digital\The Gym\Design\Games\Lights ON\Cuts\Light_ON.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61389" y="1677358"/>
            <a:ext cx="1464174" cy="1464174"/>
          </a:xfrm>
          <a:prstGeom prst="rect">
            <a:avLst/>
          </a:prstGeom>
          <a:noFill/>
          <a:extLst>
            <a:ext uri="{909E8E84-426E-40dd-AFC4-6F175D3DCCD1}">
              <a14:hiddenFill xmlns:a14="http://schemas.microsoft.com/office/drawing/2010/main" xmlns="">
                <a:solidFill>
                  <a:srgbClr val="FFFFFF"/>
                </a:solidFill>
              </a14:hiddenFill>
            </a:ext>
          </a:extLst>
        </p:spPr>
      </p:pic>
      <p:pic>
        <p:nvPicPr>
          <p:cNvPr id="96" name="Picture 4" descr="\\Mind-sbs\disk_new\Development\Digital vision\Mindlab 3.0\Move to Digital\The Gym\Design\Games\Lights ON\Cuts\Light.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68781" y="1365618"/>
            <a:ext cx="676984" cy="676984"/>
          </a:xfrm>
          <a:prstGeom prst="rect">
            <a:avLst/>
          </a:prstGeom>
          <a:noFill/>
          <a:extLst>
            <a:ext uri="{909E8E84-426E-40dd-AFC4-6F175D3DCCD1}">
              <a14:hiddenFill xmlns:a14="http://schemas.microsoft.com/office/drawing/2010/main" xmlns="">
                <a:solidFill>
                  <a:srgbClr val="FFFFFF"/>
                </a:solidFill>
              </a14:hiddenFill>
            </a:ext>
          </a:extLst>
        </p:spPr>
      </p:pic>
      <p:pic>
        <p:nvPicPr>
          <p:cNvPr id="97" name="Picture 4" descr="\\Mind-sbs\disk_new\Development\Digital vision\Mindlab 3.0\Move to Digital\The Gym\Design\Games\Lights ON\Cuts\Light.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75680" y="2070954"/>
            <a:ext cx="676984" cy="676984"/>
          </a:xfrm>
          <a:prstGeom prst="rect">
            <a:avLst/>
          </a:prstGeom>
          <a:noFill/>
          <a:extLst>
            <a:ext uri="{909E8E84-426E-40dd-AFC4-6F175D3DCCD1}">
              <a14:hiddenFill xmlns:a14="http://schemas.microsoft.com/office/drawing/2010/main" xmlns="">
                <a:solidFill>
                  <a:srgbClr val="FFFFFF"/>
                </a:solidFill>
              </a14:hiddenFill>
            </a:ext>
          </a:extLst>
        </p:spPr>
      </p:pic>
      <p:pic>
        <p:nvPicPr>
          <p:cNvPr id="98" name="Picture 4" descr="\\Mind-sbs\disk_new\Development\Digital vision\Mindlab 3.0\Move to Digital\The Gym\Design\Games\Lights ON\Cuts\Light.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68781" y="2776290"/>
            <a:ext cx="676984" cy="676984"/>
          </a:xfrm>
          <a:prstGeom prst="rect">
            <a:avLst/>
          </a:prstGeom>
          <a:noFill/>
          <a:extLst>
            <a:ext uri="{909E8E84-426E-40dd-AFC4-6F175D3DCCD1}">
              <a14:hiddenFill xmlns:a14="http://schemas.microsoft.com/office/drawing/2010/main" xmlns="">
                <a:solidFill>
                  <a:srgbClr val="FFFFFF"/>
                </a:solidFill>
              </a14:hiddenFill>
            </a:ext>
          </a:extLst>
        </p:spPr>
      </p:pic>
      <p:pic>
        <p:nvPicPr>
          <p:cNvPr id="99" name="Picture 4" descr="\\Mind-sbs\disk_new\Development\Digital vision\Mindlab 3.0\Move to Digital\The Gym\Design\Games\Lights ON\Cuts\Light.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68781" y="3481625"/>
            <a:ext cx="676984" cy="676984"/>
          </a:xfrm>
          <a:prstGeom prst="rect">
            <a:avLst/>
          </a:prstGeom>
          <a:noFill/>
          <a:extLst>
            <a:ext uri="{909E8E84-426E-40dd-AFC4-6F175D3DCCD1}">
              <a14:hiddenFill xmlns:a14="http://schemas.microsoft.com/office/drawing/2010/main" xmlns="">
                <a:solidFill>
                  <a:srgbClr val="FFFFFF"/>
                </a:solidFill>
              </a14:hiddenFill>
            </a:ext>
          </a:extLst>
        </p:spPr>
      </p:pic>
      <p:pic>
        <p:nvPicPr>
          <p:cNvPr id="100" name="Picture 4" descr="\\Mind-sbs\disk_new\Development\Digital vision\Mindlab 3.0\Move to Digital\The Gym\Design\Games\Lights ON\Cuts\Light.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68781" y="4186960"/>
            <a:ext cx="676984" cy="676984"/>
          </a:xfrm>
          <a:prstGeom prst="rect">
            <a:avLst/>
          </a:prstGeom>
          <a:noFill/>
          <a:extLst>
            <a:ext uri="{909E8E84-426E-40dd-AFC4-6F175D3DCCD1}">
              <a14:hiddenFill xmlns:a14="http://schemas.microsoft.com/office/drawing/2010/main" xmlns="">
                <a:solidFill>
                  <a:srgbClr val="FFFFFF"/>
                </a:solidFill>
              </a14:hiddenFill>
            </a:ext>
          </a:extLst>
        </p:spPr>
      </p:pic>
      <p:pic>
        <p:nvPicPr>
          <p:cNvPr id="101" name="Picture 4" descr="\\Mind-sbs\disk_new\Development\Digital vision\Mindlab 3.0\Move to Digital\The Gym\Design\Games\Lights ON\Cuts\Light.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54985" y="2776290"/>
            <a:ext cx="676984" cy="676984"/>
          </a:xfrm>
          <a:prstGeom prst="rect">
            <a:avLst/>
          </a:prstGeom>
          <a:noFill/>
          <a:extLst>
            <a:ext uri="{909E8E84-426E-40dd-AFC4-6F175D3DCCD1}">
              <a14:hiddenFill xmlns:a14="http://schemas.microsoft.com/office/drawing/2010/main" xmlns="">
                <a:solidFill>
                  <a:srgbClr val="FFFFFF"/>
                </a:solidFill>
              </a14:hiddenFill>
            </a:ext>
          </a:extLst>
        </p:spPr>
      </p:pic>
      <p:pic>
        <p:nvPicPr>
          <p:cNvPr id="102" name="Picture 4" descr="\\Mind-sbs\disk_new\Development\Digital vision\Mindlab 3.0\Move to Digital\The Gym\Design\Games\Lights ON\Cuts\Light.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54985" y="3481625"/>
            <a:ext cx="676984" cy="676984"/>
          </a:xfrm>
          <a:prstGeom prst="rect">
            <a:avLst/>
          </a:prstGeom>
          <a:noFill/>
          <a:extLst>
            <a:ext uri="{909E8E84-426E-40dd-AFC4-6F175D3DCCD1}">
              <a14:hiddenFill xmlns:a14="http://schemas.microsoft.com/office/drawing/2010/main" xmlns="">
                <a:solidFill>
                  <a:srgbClr val="FFFFFF"/>
                </a:solidFill>
              </a14:hiddenFill>
            </a:ext>
          </a:extLst>
        </p:spPr>
      </p:pic>
      <p:pic>
        <p:nvPicPr>
          <p:cNvPr id="103" name="Picture 4" descr="\\Mind-sbs\disk_new\Development\Digital vision\Mindlab 3.0\Move to Digital\The Gym\Design\Games\Lights ON\Cuts\Light.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54985" y="4186960"/>
            <a:ext cx="676984" cy="676984"/>
          </a:xfrm>
          <a:prstGeom prst="rect">
            <a:avLst/>
          </a:prstGeom>
          <a:noFill/>
          <a:extLst>
            <a:ext uri="{909E8E84-426E-40dd-AFC4-6F175D3DCCD1}">
              <a14:hiddenFill xmlns:a14="http://schemas.microsoft.com/office/drawing/2010/main" xmlns="">
                <a:solidFill>
                  <a:srgbClr val="FFFFFF"/>
                </a:solidFill>
              </a14:hiddenFill>
            </a:ext>
          </a:extLst>
        </p:spPr>
      </p:pic>
      <p:pic>
        <p:nvPicPr>
          <p:cNvPr id="104" name="Picture 4" descr="\\Mind-sbs\disk_new\Development\Digital vision\Mindlab 3.0\Move to Digital\The Gym\Design\Games\Lights ON\Cuts\Light.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54985" y="4892295"/>
            <a:ext cx="676984" cy="676984"/>
          </a:xfrm>
          <a:prstGeom prst="rect">
            <a:avLst/>
          </a:prstGeom>
          <a:noFill/>
          <a:extLst>
            <a:ext uri="{909E8E84-426E-40dd-AFC4-6F175D3DCCD1}">
              <a14:hiddenFill xmlns:a14="http://schemas.microsoft.com/office/drawing/2010/main" xmlns="">
                <a:solidFill>
                  <a:srgbClr val="FFFFFF"/>
                </a:solidFill>
              </a14:hiddenFill>
            </a:ext>
          </a:extLst>
        </p:spPr>
      </p:pic>
      <p:pic>
        <p:nvPicPr>
          <p:cNvPr id="105" name="Picture 4" descr="\\Mind-sbs\disk_new\Development\Digital vision\Mindlab 3.0\Move to Digital\The Gym\Design\Games\Lights ON\Cuts\Light.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54985" y="5597630"/>
            <a:ext cx="676984" cy="676984"/>
          </a:xfrm>
          <a:prstGeom prst="rect">
            <a:avLst/>
          </a:prstGeom>
          <a:noFill/>
          <a:extLst>
            <a:ext uri="{909E8E84-426E-40dd-AFC4-6F175D3DCCD1}">
              <a14:hiddenFill xmlns:a14="http://schemas.microsoft.com/office/drawing/2010/main" xmlns="">
                <a:solidFill>
                  <a:srgbClr val="FFFFFF"/>
                </a:solidFill>
              </a14:hiddenFill>
            </a:ext>
          </a:extLst>
        </p:spPr>
      </p:pic>
      <p:pic>
        <p:nvPicPr>
          <p:cNvPr id="106" name="Picture 3" descr="\\Mind-sbs\disk_new\Development\Digital vision\Mindlab 3.0\Move to Digital\The Gym\Design\Games\Lights ON\Cuts\Light_ON.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68287" y="3793365"/>
            <a:ext cx="1464174" cy="1464174"/>
          </a:xfrm>
          <a:prstGeom prst="rect">
            <a:avLst/>
          </a:prstGeom>
          <a:noFill/>
          <a:extLst>
            <a:ext uri="{909E8E84-426E-40dd-AFC4-6F175D3DCCD1}">
              <a14:hiddenFill xmlns:a14="http://schemas.microsoft.com/office/drawing/2010/main" xmlns="">
                <a:solidFill>
                  <a:srgbClr val="FFFFFF"/>
                </a:solidFill>
              </a14:hiddenFill>
            </a:ext>
          </a:extLst>
        </p:spPr>
      </p:pic>
      <p:pic>
        <p:nvPicPr>
          <p:cNvPr id="107" name="Picture 4" descr="\\Mind-sbs\disk_new\Development\Digital vision\Mindlab 3.0\Move to Digital\The Gym\Design\Games\Lights ON\Cuts\Light.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61882" y="3481625"/>
            <a:ext cx="676984" cy="676984"/>
          </a:xfrm>
          <a:prstGeom prst="rect">
            <a:avLst/>
          </a:prstGeom>
          <a:noFill/>
          <a:extLst>
            <a:ext uri="{909E8E84-426E-40dd-AFC4-6F175D3DCCD1}">
              <a14:hiddenFill xmlns:a14="http://schemas.microsoft.com/office/drawing/2010/main" xmlns="">
                <a:solidFill>
                  <a:srgbClr val="FFFFFF"/>
                </a:solidFill>
              </a14:hiddenFill>
            </a:ext>
          </a:extLst>
        </p:spPr>
      </p:pic>
      <p:pic>
        <p:nvPicPr>
          <p:cNvPr id="108" name="Picture 3" descr="\\Mind-sbs\disk_new\Development\Digital vision\Mindlab 3.0\Move to Digital\The Gym\Design\Games\Lights ON\Cuts\Light_ON.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68287" y="5204035"/>
            <a:ext cx="1464174" cy="1464174"/>
          </a:xfrm>
          <a:prstGeom prst="rect">
            <a:avLst/>
          </a:prstGeom>
          <a:noFill/>
          <a:extLst>
            <a:ext uri="{909E8E84-426E-40dd-AFC4-6F175D3DCCD1}">
              <a14:hiddenFill xmlns:a14="http://schemas.microsoft.com/office/drawing/2010/main" xmlns="">
                <a:solidFill>
                  <a:srgbClr val="FFFFFF"/>
                </a:solidFill>
              </a14:hiddenFill>
            </a:ext>
          </a:extLst>
        </p:spPr>
      </p:pic>
      <p:pic>
        <p:nvPicPr>
          <p:cNvPr id="109" name="Picture 4" descr="\\Mind-sbs\disk_new\Development\Digital vision\Mindlab 3.0\Move to Digital\The Gym\Design\Games\Lights ON\Cuts\Light.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68781" y="5597631"/>
            <a:ext cx="676984" cy="676984"/>
          </a:xfrm>
          <a:prstGeom prst="rect">
            <a:avLst/>
          </a:prstGeom>
          <a:noFill/>
          <a:extLst>
            <a:ext uri="{909E8E84-426E-40dd-AFC4-6F175D3DCCD1}">
              <a14:hiddenFill xmlns:a14="http://schemas.microsoft.com/office/drawing/2010/main" xmlns="">
                <a:solidFill>
                  <a:srgbClr val="FFFFFF"/>
                </a:solidFill>
              </a14:hiddenFill>
            </a:ext>
          </a:extLst>
        </p:spPr>
      </p:pic>
      <p:pic>
        <p:nvPicPr>
          <p:cNvPr id="112" name="Picture 4" descr="\\Mind-sbs\disk_new\Development\Digital vision\Mindlab 3.0\Move to Digital\The Gym\Design\Games\Lights ON\Cuts\Light.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89477" y="5597631"/>
            <a:ext cx="676984" cy="676984"/>
          </a:xfrm>
          <a:prstGeom prst="rect">
            <a:avLst/>
          </a:prstGeom>
          <a:noFill/>
          <a:extLst>
            <a:ext uri="{909E8E84-426E-40dd-AFC4-6F175D3DCCD1}">
              <a14:hiddenFill xmlns:a14="http://schemas.microsoft.com/office/drawing/2010/main" xmlns="">
                <a:solidFill>
                  <a:srgbClr val="FFFFFF"/>
                </a:solidFill>
              </a14:hiddenFill>
            </a:ext>
          </a:extLst>
        </p:spPr>
      </p:pic>
      <p:pic>
        <p:nvPicPr>
          <p:cNvPr id="113" name="Picture 4" descr="\\Mind-sbs\disk_new\Development\Digital vision\Mindlab 3.0\Move to Digital\The Gym\Design\Games\Lights ON\Cuts\Light.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96373" y="5597631"/>
            <a:ext cx="676984" cy="676984"/>
          </a:xfrm>
          <a:prstGeom prst="rect">
            <a:avLst/>
          </a:prstGeom>
          <a:noFill/>
          <a:extLst>
            <a:ext uri="{909E8E84-426E-40dd-AFC4-6F175D3DCCD1}">
              <a14:hiddenFill xmlns:a14="http://schemas.microsoft.com/office/drawing/2010/main" xmlns="">
                <a:solidFill>
                  <a:srgbClr val="FFFFFF"/>
                </a:solidFill>
              </a14:hiddenFill>
            </a:ext>
          </a:extLst>
        </p:spPr>
      </p:pic>
      <p:pic>
        <p:nvPicPr>
          <p:cNvPr id="111" name="Picture 3" descr="\\Mind-sbs\disk_new\Development\Digital vision\Mindlab 3.0\Move to Digital\The Gym\Design\Games\Lights ON\Cuts\Light_ON.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88982" y="5204035"/>
            <a:ext cx="1464174" cy="1464174"/>
          </a:xfrm>
          <a:prstGeom prst="rect">
            <a:avLst/>
          </a:prstGeom>
          <a:noFill/>
          <a:extLst>
            <a:ext uri="{909E8E84-426E-40dd-AFC4-6F175D3DCCD1}">
              <a14:hiddenFill xmlns:a14="http://schemas.microsoft.com/office/drawing/2010/main" xmlns="">
                <a:solidFill>
                  <a:srgbClr val="FFFFFF"/>
                </a:solidFill>
              </a14:hiddenFill>
            </a:ext>
          </a:extLst>
        </p:spPr>
      </p:pic>
      <p:pic>
        <p:nvPicPr>
          <p:cNvPr id="110" name="Picture 10"/>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5788649" y="4999593"/>
            <a:ext cx="449545" cy="462389"/>
          </a:xfrm>
          <a:prstGeom prst="rect">
            <a:avLst/>
          </a:prstGeom>
          <a:noFill/>
          <a:effectLst>
            <a:outerShdw blurRad="127000" dist="38100" dir="5400000" algn="t" rotWithShape="0">
              <a:schemeClr val="tx1"/>
            </a:outerShdw>
          </a:effectLst>
          <a:extLst>
            <a:ext uri="{909E8E84-426E-40dd-AFC4-6F175D3DCCD1}">
              <a14:hiddenFill xmlns:a14="http://schemas.microsoft.com/office/drawing/2010/main" xmlns="">
                <a:solidFill>
                  <a:srgbClr val="FFFFFF"/>
                </a:solidFill>
              </a14:hiddenFill>
            </a:ext>
          </a:extLst>
        </p:spPr>
      </p:pic>
      <p:pic>
        <p:nvPicPr>
          <p:cNvPr id="115" name="Picture 4" descr="\\Mind-sbs\disk_new\Development\Digital vision\Mindlab 3.0\Move to Digital\The Gym\Design\Games\Lights ON\Cuts\Light.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82577" y="4892296"/>
            <a:ext cx="676984" cy="676984"/>
          </a:xfrm>
          <a:prstGeom prst="rect">
            <a:avLst/>
          </a:prstGeom>
          <a:noFill/>
          <a:extLst>
            <a:ext uri="{909E8E84-426E-40dd-AFC4-6F175D3DCCD1}">
              <a14:hiddenFill xmlns:a14="http://schemas.microsoft.com/office/drawing/2010/main" xmlns="">
                <a:solidFill>
                  <a:srgbClr val="FFFFFF"/>
                </a:solidFill>
              </a14:hiddenFill>
            </a:ext>
          </a:extLst>
        </p:spPr>
      </p:pic>
      <p:pic>
        <p:nvPicPr>
          <p:cNvPr id="116" name="Picture 4" descr="\\Mind-sbs\disk_new\Development\Digital vision\Mindlab 3.0\Move to Digital\The Gym\Design\Games\Lights ON\Cuts\Light.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82577" y="4186960"/>
            <a:ext cx="676984" cy="676984"/>
          </a:xfrm>
          <a:prstGeom prst="rect">
            <a:avLst/>
          </a:prstGeom>
          <a:noFill/>
          <a:extLst>
            <a:ext uri="{909E8E84-426E-40dd-AFC4-6F175D3DCCD1}">
              <a14:hiddenFill xmlns:a14="http://schemas.microsoft.com/office/drawing/2010/main" xmlns="">
                <a:solidFill>
                  <a:srgbClr val="FFFFFF"/>
                </a:solidFill>
              </a14:hiddenFill>
            </a:ext>
          </a:extLst>
        </p:spPr>
      </p:pic>
      <p:pic>
        <p:nvPicPr>
          <p:cNvPr id="117" name="Picture 4" descr="\\Mind-sbs\disk_new\Development\Digital vision\Mindlab 3.0\Move to Digital\The Gym\Design\Games\Lights ON\Cuts\Light.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82577" y="3481625"/>
            <a:ext cx="676984" cy="676984"/>
          </a:xfrm>
          <a:prstGeom prst="rect">
            <a:avLst/>
          </a:prstGeom>
          <a:noFill/>
          <a:extLst>
            <a:ext uri="{909E8E84-426E-40dd-AFC4-6F175D3DCCD1}">
              <a14:hiddenFill xmlns:a14="http://schemas.microsoft.com/office/drawing/2010/main" xmlns="">
                <a:solidFill>
                  <a:srgbClr val="FFFFFF"/>
                </a:solidFill>
              </a14:hiddenFill>
            </a:ext>
          </a:extLst>
        </p:spPr>
      </p:pic>
      <p:pic>
        <p:nvPicPr>
          <p:cNvPr id="118" name="Picture 4" descr="\\Mind-sbs\disk_new\Development\Digital vision\Mindlab 3.0\Move to Digital\The Gym\Design\Games\Lights ON\Cuts\Light.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82577" y="2776290"/>
            <a:ext cx="676984" cy="676984"/>
          </a:xfrm>
          <a:prstGeom prst="rect">
            <a:avLst/>
          </a:prstGeom>
          <a:noFill/>
          <a:extLst>
            <a:ext uri="{909E8E84-426E-40dd-AFC4-6F175D3DCCD1}">
              <a14:hiddenFill xmlns:a14="http://schemas.microsoft.com/office/drawing/2010/main" xmlns="">
                <a:solidFill>
                  <a:srgbClr val="FFFFFF"/>
                </a:solidFill>
              </a14:hiddenFill>
            </a:ext>
          </a:extLst>
        </p:spPr>
      </p:pic>
      <p:pic>
        <p:nvPicPr>
          <p:cNvPr id="114" name="Picture 2" descr="C:\Users\dor\Desktop\New Assets\Cubes\Block.png">
            <a:extLst>
              <a:ext uri="{FF2B5EF4-FFF2-40B4-BE49-F238E27FC236}">
                <a16:creationId xmlns:a16="http://schemas.microsoft.com/office/drawing/2014/main" id="{1A11751F-EE20-4A3E-8F3E-6461848EF807}"/>
              </a:ext>
            </a:extLst>
          </p:cNvPr>
          <p:cNvPicPr>
            <a:picLocks noChangeAspect="1" noChangeArrowheads="1"/>
          </p:cNvPicPr>
          <p:nvPr/>
        </p:nvPicPr>
        <p:blipFill rotWithShape="1">
          <a:blip r:embed="rId13">
            <a:duotone>
              <a:schemeClr val="accent1">
                <a:shade val="45000"/>
                <a:satMod val="135000"/>
              </a:schemeClr>
              <a:prstClr val="white"/>
            </a:duotone>
            <a:extLst>
              <a:ext uri="{28A0092B-C50C-407E-A947-70E740481C1C}">
                <a14:useLocalDpi xmlns:a14="http://schemas.microsoft.com/office/drawing/2010/main" val="0"/>
              </a:ext>
            </a:extLst>
          </a:blip>
          <a:srcRect l="26647" b="60346"/>
          <a:stretch/>
        </p:blipFill>
        <p:spPr bwMode="auto">
          <a:xfrm rot="10800000" flipH="1">
            <a:off x="-3" y="-3"/>
            <a:ext cx="8890003" cy="1020672"/>
          </a:xfrm>
          <a:prstGeom prst="rect">
            <a:avLst/>
          </a:prstGeom>
          <a:noFill/>
          <a:effectLst/>
          <a:extLst>
            <a:ext uri="{909E8E84-426E-40dd-AFC4-6F175D3DCCD1}">
              <a14:hiddenFill xmlns:a14="http://schemas.microsoft.com/office/drawing/2010/main" xmlns="">
                <a:solidFill>
                  <a:srgbClr val="FFFFFF"/>
                </a:solidFill>
              </a14:hiddenFill>
            </a:ext>
          </a:extLst>
        </p:spPr>
      </p:pic>
      <p:sp>
        <p:nvSpPr>
          <p:cNvPr id="119" name="מלבן 17">
            <a:extLst>
              <a:ext uri="{FF2B5EF4-FFF2-40B4-BE49-F238E27FC236}">
                <a16:creationId xmlns:a16="http://schemas.microsoft.com/office/drawing/2014/main" id="{3B9976E0-1645-4BA1-91BC-06DA96A6DB3B}"/>
              </a:ext>
            </a:extLst>
          </p:cNvPr>
          <p:cNvSpPr/>
          <p:nvPr/>
        </p:nvSpPr>
        <p:spPr>
          <a:xfrm>
            <a:off x="115116" y="118601"/>
            <a:ext cx="9606157" cy="646331"/>
          </a:xfrm>
          <a:prstGeom prst="rect">
            <a:avLst/>
          </a:prstGeom>
        </p:spPr>
        <p:txBody>
          <a:bodyPr wrap="square">
            <a:spAutoFit/>
          </a:bodyPr>
          <a:lstStyle/>
          <a:p>
            <a:pPr algn="l" rtl="0"/>
            <a:r>
              <a:rPr lang="en-US" sz="3600" b="1" dirty="0">
                <a:solidFill>
                  <a:schemeClr val="bg1"/>
                </a:solidFill>
                <a:effectLst>
                  <a:outerShdw blurRad="38100" dist="38100" dir="2700000" algn="tl">
                    <a:srgbClr val="000000">
                      <a:alpha val="43137"/>
                    </a:srgbClr>
                  </a:outerShdw>
                </a:effectLst>
                <a:latin typeface="Calibri" panose="020F0502020204030204" pitchFamily="34" charset="0"/>
                <a:ea typeface="Open Sans" panose="020B0606030504020204" pitchFamily="34" charset="0"/>
                <a:cs typeface="Open Sans" panose="020B0606030504020204" pitchFamily="34" charset="0"/>
              </a:rPr>
              <a:t>‘</a:t>
            </a:r>
            <a:r>
              <a:rPr lang="en-US" sz="3600" b="1" dirty="0" err="1">
                <a:solidFill>
                  <a:schemeClr val="bg1"/>
                </a:solidFill>
                <a:effectLst>
                  <a:outerShdw blurRad="38100" dist="38100" dir="2700000" algn="tl">
                    <a:srgbClr val="000000">
                      <a:alpha val="43137"/>
                    </a:srgbClr>
                  </a:outerShdw>
                </a:effectLst>
                <a:latin typeface="Calibri" panose="020F0502020204030204" pitchFamily="34" charset="0"/>
                <a:ea typeface="Open Sans" panose="020B0606030504020204" pitchFamily="34" charset="0"/>
                <a:cs typeface="Open Sans" panose="020B0606030504020204" pitchFamily="34" charset="0"/>
              </a:rPr>
              <a:t>Identificare</a:t>
            </a:r>
            <a:r>
              <a:rPr lang="en-US" sz="3600" b="1" dirty="0">
                <a:solidFill>
                  <a:schemeClr val="bg1"/>
                </a:solidFill>
                <a:effectLst>
                  <a:outerShdw blurRad="38100" dist="38100" dir="2700000" algn="tl">
                    <a:srgbClr val="000000">
                      <a:alpha val="43137"/>
                    </a:srgbClr>
                  </a:outerShdw>
                </a:effectLst>
                <a:latin typeface="Calibri" panose="020F0502020204030204" pitchFamily="34" charset="0"/>
                <a:ea typeface="Open Sans" panose="020B0606030504020204" pitchFamily="34" charset="0"/>
                <a:cs typeface="Open Sans" panose="020B0606030504020204" pitchFamily="34" charset="0"/>
              </a:rPr>
              <a:t> </a:t>
            </a:r>
            <a:r>
              <a:rPr lang="en-US" sz="3600" b="1" dirty="0" err="1">
                <a:solidFill>
                  <a:schemeClr val="bg1"/>
                </a:solidFill>
                <a:effectLst>
                  <a:outerShdw blurRad="38100" dist="38100" dir="2700000" algn="tl">
                    <a:srgbClr val="000000">
                      <a:alpha val="43137"/>
                    </a:srgbClr>
                  </a:outerShdw>
                </a:effectLst>
                <a:latin typeface="Calibri" panose="020F0502020204030204" pitchFamily="34" charset="0"/>
                <a:ea typeface="Open Sans" panose="020B0606030504020204" pitchFamily="34" charset="0"/>
                <a:cs typeface="Open Sans" panose="020B0606030504020204" pitchFamily="34" charset="0"/>
              </a:rPr>
              <a:t>Àncore</a:t>
            </a:r>
            <a:r>
              <a:rPr lang="en-US" sz="3600" b="1" dirty="0">
                <a:solidFill>
                  <a:schemeClr val="bg1"/>
                </a:solidFill>
                <a:effectLst>
                  <a:outerShdw blurRad="38100" dist="38100" dir="2700000" algn="tl">
                    <a:srgbClr val="000000">
                      <a:alpha val="43137"/>
                    </a:srgbClr>
                  </a:outerShdw>
                </a:effectLst>
                <a:latin typeface="Calibri" panose="020F0502020204030204" pitchFamily="34" charset="0"/>
                <a:ea typeface="Open Sans" panose="020B0606030504020204" pitchFamily="34" charset="0"/>
                <a:cs typeface="Open Sans" panose="020B0606030504020204" pitchFamily="34" charset="0"/>
              </a:rPr>
              <a:t>’ </a:t>
            </a:r>
            <a:r>
              <a:rPr lang="en-US" sz="3600" b="1" dirty="0" err="1">
                <a:solidFill>
                  <a:schemeClr val="bg1"/>
                </a:solidFill>
                <a:effectLst>
                  <a:outerShdw blurRad="38100" dist="38100" dir="2700000" algn="tl">
                    <a:srgbClr val="000000">
                      <a:alpha val="43137"/>
                    </a:srgbClr>
                  </a:outerShdw>
                </a:effectLst>
                <a:latin typeface="Calibri" panose="020F0502020204030204" pitchFamily="34" charset="0"/>
                <a:ea typeface="Open Sans" panose="020B0606030504020204" pitchFamily="34" charset="0"/>
                <a:cs typeface="Open Sans" panose="020B0606030504020204" pitchFamily="34" charset="0"/>
              </a:rPr>
              <a:t>nel</a:t>
            </a:r>
            <a:r>
              <a:rPr lang="en-US" sz="3600" b="1" dirty="0">
                <a:solidFill>
                  <a:schemeClr val="bg1"/>
                </a:solidFill>
                <a:effectLst>
                  <a:outerShdw blurRad="38100" dist="38100" dir="2700000" algn="tl">
                    <a:srgbClr val="000000">
                      <a:alpha val="43137"/>
                    </a:srgbClr>
                  </a:outerShdw>
                </a:effectLst>
                <a:latin typeface="Calibri" panose="020F0502020204030204" pitchFamily="34" charset="0"/>
                <a:ea typeface="Open Sans" panose="020B0606030504020204" pitchFamily="34" charset="0"/>
                <a:cs typeface="Open Sans" panose="020B0606030504020204" pitchFamily="34" charset="0"/>
              </a:rPr>
              <a:t>  </a:t>
            </a:r>
            <a:r>
              <a:rPr lang="en-US" sz="3600" b="1" dirty="0" err="1">
                <a:solidFill>
                  <a:schemeClr val="bg1"/>
                </a:solidFill>
                <a:effectLst>
                  <a:outerShdw blurRad="38100" dist="38100" dir="2700000" algn="tl">
                    <a:srgbClr val="000000">
                      <a:alpha val="43137"/>
                    </a:srgbClr>
                  </a:outerShdw>
                </a:effectLst>
                <a:latin typeface="Calibri" panose="020F0502020204030204" pitchFamily="34" charset="0"/>
                <a:ea typeface="Open Sans" panose="020B0606030504020204" pitchFamily="34" charset="0"/>
                <a:cs typeface="Open Sans" panose="020B0606030504020204" pitchFamily="34" charset="0"/>
              </a:rPr>
              <a:t>gioco</a:t>
            </a:r>
            <a:r>
              <a:rPr lang="en-US" sz="3600" b="1" dirty="0">
                <a:solidFill>
                  <a:schemeClr val="bg1"/>
                </a:solidFill>
                <a:effectLst>
                  <a:outerShdw blurRad="38100" dist="38100" dir="2700000" algn="tl">
                    <a:srgbClr val="000000">
                      <a:alpha val="43137"/>
                    </a:srgbClr>
                  </a:outerShdw>
                </a:effectLst>
                <a:latin typeface="Calibri" panose="020F0502020204030204" pitchFamily="34" charset="0"/>
                <a:ea typeface="Open Sans" panose="020B0606030504020204" pitchFamily="34" charset="0"/>
                <a:cs typeface="Open Sans" panose="020B0606030504020204" pitchFamily="34" charset="0"/>
              </a:rPr>
              <a:t> Lights ON </a:t>
            </a:r>
          </a:p>
        </p:txBody>
      </p:sp>
    </p:spTree>
    <p:extLst>
      <p:ext uri="{BB962C8B-B14F-4D97-AF65-F5344CB8AC3E}">
        <p14:creationId xmlns:p14="http://schemas.microsoft.com/office/powerpoint/2010/main" val="2383794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0"/>
                                        </p:tgtEl>
                                        <p:attrNameLst>
                                          <p:attrName>style.visibility</p:attrName>
                                        </p:attrNameLst>
                                      </p:cBhvr>
                                      <p:to>
                                        <p:strVal val="visible"/>
                                      </p:to>
                                    </p:set>
                                    <p:anim calcmode="lin" valueType="num">
                                      <p:cBhvr>
                                        <p:cTn id="7" dur="500" fill="hold"/>
                                        <p:tgtEl>
                                          <p:spTgt spid="110"/>
                                        </p:tgtEl>
                                        <p:attrNameLst>
                                          <p:attrName>ppt_w</p:attrName>
                                        </p:attrNameLst>
                                      </p:cBhvr>
                                      <p:tavLst>
                                        <p:tav tm="0">
                                          <p:val>
                                            <p:fltVal val="0"/>
                                          </p:val>
                                        </p:tav>
                                        <p:tav tm="100000">
                                          <p:val>
                                            <p:strVal val="#ppt_w"/>
                                          </p:val>
                                        </p:tav>
                                      </p:tavLst>
                                    </p:anim>
                                    <p:anim calcmode="lin" valueType="num">
                                      <p:cBhvr>
                                        <p:cTn id="8" dur="500" fill="hold"/>
                                        <p:tgtEl>
                                          <p:spTgt spid="110"/>
                                        </p:tgtEl>
                                        <p:attrNameLst>
                                          <p:attrName>ppt_h</p:attrName>
                                        </p:attrNameLst>
                                      </p:cBhvr>
                                      <p:tavLst>
                                        <p:tav tm="0">
                                          <p:val>
                                            <p:fltVal val="0"/>
                                          </p:val>
                                        </p:tav>
                                        <p:tav tm="100000">
                                          <p:val>
                                            <p:strVal val="#ppt_h"/>
                                          </p:val>
                                        </p:tav>
                                      </p:tavLst>
                                    </p:anim>
                                    <p:animEffect transition="in" filter="fade">
                                      <p:cBhvr>
                                        <p:cTn id="9" dur="500"/>
                                        <p:tgtEl>
                                          <p:spTgt spid="110"/>
                                        </p:tgtEl>
                                      </p:cBhvr>
                                    </p:animEffect>
                                  </p:childTnLst>
                                </p:cTn>
                              </p:par>
                            </p:childTnLst>
                          </p:cTn>
                        </p:par>
                        <p:par>
                          <p:cTn id="10" fill="hold">
                            <p:stCondLst>
                              <p:cond delay="500"/>
                            </p:stCondLst>
                            <p:childTnLst>
                              <p:par>
                                <p:cTn id="11" presetID="26" presetClass="emph" presetSubtype="0" fill="hold" nodeType="afterEffect">
                                  <p:stCondLst>
                                    <p:cond delay="0"/>
                                  </p:stCondLst>
                                  <p:childTnLst>
                                    <p:animEffect transition="out" filter="fade">
                                      <p:cBhvr>
                                        <p:cTn id="12" dur="500" tmFilter="0, 0; .2, .5; .8, .5; 1, 0"/>
                                        <p:tgtEl>
                                          <p:spTgt spid="110"/>
                                        </p:tgtEl>
                                      </p:cBhvr>
                                    </p:animEffect>
                                    <p:animScale>
                                      <p:cBhvr>
                                        <p:cTn id="13" dur="250" autoRev="1" fill="hold"/>
                                        <p:tgtEl>
                                          <p:spTgt spid="110"/>
                                        </p:tgtEl>
                                      </p:cBhvr>
                                      <p:by x="105000" y="105000"/>
                                    </p:animScale>
                                  </p:childTnLst>
                                </p:cTn>
                              </p:par>
                            </p:childTnLst>
                          </p:cTn>
                        </p:par>
                        <p:par>
                          <p:cTn id="14" fill="hold">
                            <p:stCondLst>
                              <p:cond delay="1000"/>
                            </p:stCondLst>
                            <p:childTnLst>
                              <p:par>
                                <p:cTn id="15" presetID="10" presetClass="entr" presetSubtype="0" fill="hold" nodeType="afterEffect">
                                  <p:stCondLst>
                                    <p:cond delay="2000"/>
                                  </p:stCondLst>
                                  <p:childTnLst>
                                    <p:set>
                                      <p:cBhvr>
                                        <p:cTn id="16" dur="1" fill="hold">
                                          <p:stCondLst>
                                            <p:cond delay="0"/>
                                          </p:stCondLst>
                                        </p:cTn>
                                        <p:tgtEl>
                                          <p:spTgt spid="111"/>
                                        </p:tgtEl>
                                        <p:attrNameLst>
                                          <p:attrName>style.visibility</p:attrName>
                                        </p:attrNameLst>
                                      </p:cBhvr>
                                      <p:to>
                                        <p:strVal val="visible"/>
                                      </p:to>
                                    </p:set>
                                    <p:animEffect transition="in" filter="fade">
                                      <p:cBhvr>
                                        <p:cTn id="17" dur="500"/>
                                        <p:tgtEl>
                                          <p:spTgt spid="111"/>
                                        </p:tgtEl>
                                      </p:cBhvr>
                                    </p:animEffect>
                                  </p:childTnLst>
                                </p:cTn>
                              </p:par>
                            </p:childTnLst>
                          </p:cTn>
                        </p:par>
                        <p:par>
                          <p:cTn id="18" fill="hold">
                            <p:stCondLst>
                              <p:cond delay="3500"/>
                            </p:stCondLst>
                            <p:childTnLst>
                              <p:par>
                                <p:cTn id="19" presetID="10" presetClass="entr" presetSubtype="0" fill="hold" nodeType="afterEffect">
                                  <p:stCondLst>
                                    <p:cond delay="0"/>
                                  </p:stCondLst>
                                  <p:childTnLst>
                                    <p:set>
                                      <p:cBhvr>
                                        <p:cTn id="20" dur="1" fill="hold">
                                          <p:stCondLst>
                                            <p:cond delay="0"/>
                                          </p:stCondLst>
                                        </p:cTn>
                                        <p:tgtEl>
                                          <p:spTgt spid="112"/>
                                        </p:tgtEl>
                                        <p:attrNameLst>
                                          <p:attrName>style.visibility</p:attrName>
                                        </p:attrNameLst>
                                      </p:cBhvr>
                                      <p:to>
                                        <p:strVal val="visible"/>
                                      </p:to>
                                    </p:set>
                                    <p:animEffect transition="in" filter="fade">
                                      <p:cBhvr>
                                        <p:cTn id="21" dur="200"/>
                                        <p:tgtEl>
                                          <p:spTgt spid="112"/>
                                        </p:tgtEl>
                                      </p:cBhvr>
                                    </p:animEffect>
                                  </p:childTnLst>
                                </p:cTn>
                              </p:par>
                              <p:par>
                                <p:cTn id="22" presetID="10" presetClass="entr" presetSubtype="0" fill="hold" nodeType="withEffect">
                                  <p:stCondLst>
                                    <p:cond delay="0"/>
                                  </p:stCondLst>
                                  <p:childTnLst>
                                    <p:set>
                                      <p:cBhvr>
                                        <p:cTn id="23" dur="1" fill="hold">
                                          <p:stCondLst>
                                            <p:cond delay="0"/>
                                          </p:stCondLst>
                                        </p:cTn>
                                        <p:tgtEl>
                                          <p:spTgt spid="115"/>
                                        </p:tgtEl>
                                        <p:attrNameLst>
                                          <p:attrName>style.visibility</p:attrName>
                                        </p:attrNameLst>
                                      </p:cBhvr>
                                      <p:to>
                                        <p:strVal val="visible"/>
                                      </p:to>
                                    </p:set>
                                    <p:animEffect transition="in" filter="fade">
                                      <p:cBhvr>
                                        <p:cTn id="24" dur="200"/>
                                        <p:tgtEl>
                                          <p:spTgt spid="115"/>
                                        </p:tgtEl>
                                      </p:cBhvr>
                                    </p:animEffect>
                                  </p:childTnLst>
                                </p:cTn>
                              </p:par>
                            </p:childTnLst>
                          </p:cTn>
                        </p:par>
                        <p:par>
                          <p:cTn id="25" fill="hold">
                            <p:stCondLst>
                              <p:cond delay="3700"/>
                            </p:stCondLst>
                            <p:childTnLst>
                              <p:par>
                                <p:cTn id="26" presetID="10" presetClass="entr" presetSubtype="0" fill="hold" nodeType="afterEffect">
                                  <p:stCondLst>
                                    <p:cond delay="0"/>
                                  </p:stCondLst>
                                  <p:childTnLst>
                                    <p:set>
                                      <p:cBhvr>
                                        <p:cTn id="27" dur="1" fill="hold">
                                          <p:stCondLst>
                                            <p:cond delay="0"/>
                                          </p:stCondLst>
                                        </p:cTn>
                                        <p:tgtEl>
                                          <p:spTgt spid="113"/>
                                        </p:tgtEl>
                                        <p:attrNameLst>
                                          <p:attrName>style.visibility</p:attrName>
                                        </p:attrNameLst>
                                      </p:cBhvr>
                                      <p:to>
                                        <p:strVal val="visible"/>
                                      </p:to>
                                    </p:set>
                                    <p:animEffect transition="in" filter="fade">
                                      <p:cBhvr>
                                        <p:cTn id="28" dur="200"/>
                                        <p:tgtEl>
                                          <p:spTgt spid="113"/>
                                        </p:tgtEl>
                                      </p:cBhvr>
                                    </p:animEffect>
                                  </p:childTnLst>
                                </p:cTn>
                              </p:par>
                              <p:par>
                                <p:cTn id="29" presetID="10" presetClass="entr" presetSubtype="0" fill="hold" nodeType="withEffect">
                                  <p:stCondLst>
                                    <p:cond delay="0"/>
                                  </p:stCondLst>
                                  <p:childTnLst>
                                    <p:set>
                                      <p:cBhvr>
                                        <p:cTn id="30" dur="1" fill="hold">
                                          <p:stCondLst>
                                            <p:cond delay="0"/>
                                          </p:stCondLst>
                                        </p:cTn>
                                        <p:tgtEl>
                                          <p:spTgt spid="116"/>
                                        </p:tgtEl>
                                        <p:attrNameLst>
                                          <p:attrName>style.visibility</p:attrName>
                                        </p:attrNameLst>
                                      </p:cBhvr>
                                      <p:to>
                                        <p:strVal val="visible"/>
                                      </p:to>
                                    </p:set>
                                    <p:animEffect transition="in" filter="fade">
                                      <p:cBhvr>
                                        <p:cTn id="31" dur="200"/>
                                        <p:tgtEl>
                                          <p:spTgt spid="116"/>
                                        </p:tgtEl>
                                      </p:cBhvr>
                                    </p:animEffect>
                                  </p:childTnLst>
                                </p:cTn>
                              </p:par>
                            </p:childTnLst>
                          </p:cTn>
                        </p:par>
                        <p:par>
                          <p:cTn id="32" fill="hold">
                            <p:stCondLst>
                              <p:cond delay="3900"/>
                            </p:stCondLst>
                            <p:childTnLst>
                              <p:par>
                                <p:cTn id="33" presetID="10" presetClass="entr" presetSubtype="0" fill="hold" nodeType="afterEffect">
                                  <p:stCondLst>
                                    <p:cond delay="0"/>
                                  </p:stCondLst>
                                  <p:childTnLst>
                                    <p:set>
                                      <p:cBhvr>
                                        <p:cTn id="34" dur="1" fill="hold">
                                          <p:stCondLst>
                                            <p:cond delay="0"/>
                                          </p:stCondLst>
                                        </p:cTn>
                                        <p:tgtEl>
                                          <p:spTgt spid="117"/>
                                        </p:tgtEl>
                                        <p:attrNameLst>
                                          <p:attrName>style.visibility</p:attrName>
                                        </p:attrNameLst>
                                      </p:cBhvr>
                                      <p:to>
                                        <p:strVal val="visible"/>
                                      </p:to>
                                    </p:set>
                                    <p:animEffect transition="in" filter="fade">
                                      <p:cBhvr>
                                        <p:cTn id="35" dur="200"/>
                                        <p:tgtEl>
                                          <p:spTgt spid="117"/>
                                        </p:tgtEl>
                                      </p:cBhvr>
                                    </p:animEffect>
                                  </p:childTnLst>
                                </p:cTn>
                              </p:par>
                            </p:childTnLst>
                          </p:cTn>
                        </p:par>
                        <p:par>
                          <p:cTn id="36" fill="hold">
                            <p:stCondLst>
                              <p:cond delay="4100"/>
                            </p:stCondLst>
                            <p:childTnLst>
                              <p:par>
                                <p:cTn id="37" presetID="10" presetClass="entr" presetSubtype="0" fill="hold" nodeType="afterEffect">
                                  <p:stCondLst>
                                    <p:cond delay="0"/>
                                  </p:stCondLst>
                                  <p:childTnLst>
                                    <p:set>
                                      <p:cBhvr>
                                        <p:cTn id="38" dur="1" fill="hold">
                                          <p:stCondLst>
                                            <p:cond delay="0"/>
                                          </p:stCondLst>
                                        </p:cTn>
                                        <p:tgtEl>
                                          <p:spTgt spid="118"/>
                                        </p:tgtEl>
                                        <p:attrNameLst>
                                          <p:attrName>style.visibility</p:attrName>
                                        </p:attrNameLst>
                                      </p:cBhvr>
                                      <p:to>
                                        <p:strVal val="visible"/>
                                      </p:to>
                                    </p:set>
                                    <p:animEffect transition="in" filter="fade">
                                      <p:cBhvr>
                                        <p:cTn id="39" dur="2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8" descr="Image result for magical bg">
            <a:extLst>
              <a:ext uri="{FF2B5EF4-FFF2-40B4-BE49-F238E27FC236}">
                <a16:creationId xmlns:a16="http://schemas.microsoft.com/office/drawing/2014/main" id="{B6309842-F38D-455F-88F3-ACBEA8BA812E}"/>
              </a:ext>
            </a:extLst>
          </p:cNvPr>
          <p:cNvPicPr>
            <a:picLocks noChangeAspect="1" noChangeArrowheads="1"/>
          </p:cNvPicPr>
          <p:nvPr/>
        </p:nvPicPr>
        <p:blipFill>
          <a:blip r:embed="rId3">
            <a:duotone>
              <a:prstClr val="black"/>
              <a:schemeClr val="accent6">
                <a:tint val="45000"/>
                <a:satMod val="400000"/>
              </a:schemeClr>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3" name="Group 12">
            <a:extLst>
              <a:ext uri="{FF2B5EF4-FFF2-40B4-BE49-F238E27FC236}">
                <a16:creationId xmlns:a16="http://schemas.microsoft.com/office/drawing/2014/main" id="{3A064137-B75D-4106-B3D9-CEF40926B900}"/>
              </a:ext>
            </a:extLst>
          </p:cNvPr>
          <p:cNvGrpSpPr/>
          <p:nvPr/>
        </p:nvGrpSpPr>
        <p:grpSpPr>
          <a:xfrm>
            <a:off x="5393649" y="3429000"/>
            <a:ext cx="6798351" cy="3743384"/>
            <a:chOff x="5393649" y="3429000"/>
            <a:chExt cx="6798351" cy="3743384"/>
          </a:xfrm>
        </p:grpSpPr>
        <p:pic>
          <p:nvPicPr>
            <p:cNvPr id="23" name="Picture 20" descr="Image result for old scroll open">
              <a:extLst>
                <a:ext uri="{FF2B5EF4-FFF2-40B4-BE49-F238E27FC236}">
                  <a16:creationId xmlns:a16="http://schemas.microsoft.com/office/drawing/2014/main" id="{CC1CE175-0ABE-4F48-9B50-41755DF37A2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5210"/>
            <a:stretch/>
          </p:blipFill>
          <p:spPr bwMode="auto">
            <a:xfrm>
              <a:off x="5393649" y="3429000"/>
              <a:ext cx="6798351" cy="3657600"/>
            </a:xfrm>
            <a:prstGeom prst="rect">
              <a:avLst/>
            </a:prstGeom>
            <a:noFill/>
            <a:effectLst>
              <a:outerShdw blurRad="266700" dist="101600" dir="3000000" algn="tl" rotWithShape="0">
                <a:prstClr val="black"/>
              </a:outerShdw>
            </a:effectLst>
            <a:extLst>
              <a:ext uri="{909E8E84-426E-40dd-AFC4-6F175D3DCCD1}">
                <a14:hiddenFill xmlns:a14="http://schemas.microsoft.com/office/drawing/2010/main" xmlns="">
                  <a:solidFill>
                    <a:srgbClr val="FFFFFF"/>
                  </a:solidFill>
                </a14:hiddenFill>
              </a:ext>
            </a:extLst>
          </p:spPr>
        </p:pic>
        <p:sp>
          <p:nvSpPr>
            <p:cNvPr id="6" name="מלבן 5">
              <a:extLst>
                <a:ext uri="{FF2B5EF4-FFF2-40B4-BE49-F238E27FC236}">
                  <a16:creationId xmlns:a16="http://schemas.microsoft.com/office/drawing/2014/main" id="{FF5CF15C-9A78-4F51-B173-B6BA43FC9657}"/>
                </a:ext>
              </a:extLst>
            </p:cNvPr>
            <p:cNvSpPr/>
            <p:nvPr/>
          </p:nvSpPr>
          <p:spPr>
            <a:xfrm>
              <a:off x="5895494" y="4002285"/>
              <a:ext cx="5915506" cy="3170099"/>
            </a:xfrm>
            <a:prstGeom prst="rect">
              <a:avLst/>
            </a:prstGeom>
          </p:spPr>
          <p:txBody>
            <a:bodyPr wrap="square">
              <a:spAutoFit/>
            </a:bodyPr>
            <a:lstStyle/>
            <a:p>
              <a:pPr marL="342900" indent="-342900" algn="l">
                <a:buFont typeface="Arial"/>
                <a:buChar char="•"/>
              </a:pPr>
              <a:r>
                <a:rPr lang="it-IT" sz="2000" dirty="0"/>
                <a:t>1. Sara ha scelto un giocattolo che inizia con una lettera diversa dal suo nome.</a:t>
              </a:r>
            </a:p>
            <a:p>
              <a:pPr marL="342900" indent="-342900" algn="l">
                <a:buFont typeface="Arial"/>
                <a:buChar char="•"/>
              </a:pPr>
              <a:r>
                <a:rPr lang="it-IT" sz="2000" dirty="0"/>
                <a:t>2. Bruno non sa ancora leggere l'orologio, quindi non poteva scegliere quello</a:t>
              </a:r>
            </a:p>
            <a:p>
              <a:pPr marL="342900" indent="-342900" algn="l">
                <a:buFont typeface="Arial"/>
                <a:buChar char="•"/>
              </a:pPr>
              <a:r>
                <a:rPr lang="it-IT" sz="2000" dirty="0"/>
                <a:t>3. Carlo ama le cose che volano, quindi ha scelto un giocattolo con questa caratteristica.</a:t>
              </a:r>
            </a:p>
            <a:p>
              <a:pPr marL="342900" indent="-342900" algn="l">
                <a:buFont typeface="Arial"/>
                <a:buChar char="•"/>
              </a:pPr>
              <a:r>
                <a:rPr lang="it-IT" sz="2000" dirty="0"/>
                <a:t>4. Debora invece </a:t>
              </a:r>
              <a:r>
                <a:rPr lang="it-IT" sz="2000" dirty="0" err="1"/>
                <a:t>é</a:t>
              </a:r>
              <a:r>
                <a:rPr lang="it-IT" sz="2000" dirty="0"/>
                <a:t> innamorata di musica, le piacerebbe tanto anche suonarla.</a:t>
              </a:r>
            </a:p>
            <a:p>
              <a:pPr marL="342900" indent="-342900" algn="l">
                <a:buFont typeface="Arial"/>
                <a:buChar char="•"/>
              </a:pPr>
              <a:endParaRPr lang="it-IT" sz="2000" dirty="0"/>
            </a:p>
            <a:p>
              <a:pPr marL="342900" indent="-342900" algn="l">
                <a:buFont typeface="Arial"/>
                <a:buChar char="•"/>
              </a:pPr>
              <a:endParaRPr lang="it-IT" sz="2000" dirty="0"/>
            </a:p>
          </p:txBody>
        </p:sp>
      </p:grpSp>
      <p:pic>
        <p:nvPicPr>
          <p:cNvPr id="1044" name="Picture 20" descr="Image result for old scroll open">
            <a:extLst>
              <a:ext uri="{FF2B5EF4-FFF2-40B4-BE49-F238E27FC236}">
                <a16:creationId xmlns:a16="http://schemas.microsoft.com/office/drawing/2014/main" id="{2C404C4E-A6EE-41A8-B773-C63815E91E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117" y="1313006"/>
            <a:ext cx="4975918" cy="3919394"/>
          </a:xfrm>
          <a:prstGeom prst="rect">
            <a:avLst/>
          </a:prstGeom>
          <a:noFill/>
          <a:effectLst>
            <a:outerShdw blurRad="266700" dist="101600" dir="3000000" algn="tl" rotWithShape="0">
              <a:prstClr val="black"/>
            </a:outerShdw>
          </a:effectLst>
          <a:extLst>
            <a:ext uri="{909E8E84-426E-40dd-AFC4-6F175D3DCCD1}">
              <a14:hiddenFill xmlns:a14="http://schemas.microsoft.com/office/drawing/2010/main" xmlns="">
                <a:solidFill>
                  <a:srgbClr val="FFFFFF"/>
                </a:solidFill>
              </a14:hiddenFill>
            </a:ext>
          </a:extLst>
        </p:spPr>
      </p:pic>
      <p:pic>
        <p:nvPicPr>
          <p:cNvPr id="4" name="Picture 3">
            <a:extLst>
              <a:ext uri="{FF2B5EF4-FFF2-40B4-BE49-F238E27FC236}">
                <a16:creationId xmlns:a16="http://schemas.microsoft.com/office/drawing/2014/main" id="{9D3EDAC4-1485-4862-BA24-90A016CA26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35339" y="913931"/>
            <a:ext cx="7296361" cy="3162769"/>
          </a:xfrm>
          <a:prstGeom prst="rect">
            <a:avLst/>
          </a:prstGeom>
        </p:spPr>
      </p:pic>
      <p:sp>
        <p:nvSpPr>
          <p:cNvPr id="5" name="מלבן 4">
            <a:extLst>
              <a:ext uri="{FF2B5EF4-FFF2-40B4-BE49-F238E27FC236}">
                <a16:creationId xmlns:a16="http://schemas.microsoft.com/office/drawing/2014/main" id="{34A6ED45-E791-4A2F-8F62-F09AC306D7C1}"/>
              </a:ext>
            </a:extLst>
          </p:cNvPr>
          <p:cNvSpPr/>
          <p:nvPr/>
        </p:nvSpPr>
        <p:spPr>
          <a:xfrm>
            <a:off x="328151" y="3617155"/>
            <a:ext cx="4142249" cy="830997"/>
          </a:xfrm>
          <a:prstGeom prst="rect">
            <a:avLst/>
          </a:prstGeom>
        </p:spPr>
        <p:txBody>
          <a:bodyPr wrap="square">
            <a:spAutoFit/>
          </a:bodyPr>
          <a:lstStyle/>
          <a:p>
            <a:pPr algn="l" rtl="0"/>
            <a:r>
              <a:rPr lang="it-IT" sz="2400" b="1" dirty="0"/>
              <a:t>Riesci ad abbinare il bambino con il suo giocattolo scelto</a:t>
            </a:r>
            <a:r>
              <a:rPr lang="en-US" sz="2400" b="1" dirty="0"/>
              <a:t>?</a:t>
            </a:r>
            <a:endParaRPr lang="en-US" b="1" dirty="0"/>
          </a:p>
        </p:txBody>
      </p:sp>
      <p:graphicFrame>
        <p:nvGraphicFramePr>
          <p:cNvPr id="7" name="טבלה 6">
            <a:extLst>
              <a:ext uri="{FF2B5EF4-FFF2-40B4-BE49-F238E27FC236}">
                <a16:creationId xmlns:a16="http://schemas.microsoft.com/office/drawing/2014/main" id="{CC491747-BBEB-434A-87C3-F310F9FAD952}"/>
              </a:ext>
            </a:extLst>
          </p:cNvPr>
          <p:cNvGraphicFramePr>
            <a:graphicFrameLocks noGrp="1"/>
          </p:cNvGraphicFramePr>
          <p:nvPr>
            <p:extLst>
              <p:ext uri="{D42A27DB-BD31-4B8C-83A1-F6EECF244321}">
                <p14:modId xmlns:p14="http://schemas.microsoft.com/office/powerpoint/2010/main" val="1157100314"/>
              </p:ext>
            </p:extLst>
          </p:nvPr>
        </p:nvGraphicFramePr>
        <p:xfrm>
          <a:off x="5254289" y="1051369"/>
          <a:ext cx="6505911" cy="2635640"/>
        </p:xfrm>
        <a:graphic>
          <a:graphicData uri="http://schemas.openxmlformats.org/drawingml/2006/table">
            <a:tbl>
              <a:tblPr firstRow="1" bandRow="1">
                <a:tableStyleId>{5C22544A-7EE6-4342-B048-85BDC9FD1C3A}</a:tableStyleId>
              </a:tblPr>
              <a:tblGrid>
                <a:gridCol w="1183204">
                  <a:extLst>
                    <a:ext uri="{9D8B030D-6E8A-4147-A177-3AD203B41FA5}">
                      <a16:colId xmlns:a16="http://schemas.microsoft.com/office/drawing/2014/main" val="47540222"/>
                    </a:ext>
                  </a:extLst>
                </a:gridCol>
                <a:gridCol w="1229935">
                  <a:extLst>
                    <a:ext uri="{9D8B030D-6E8A-4147-A177-3AD203B41FA5}">
                      <a16:colId xmlns:a16="http://schemas.microsoft.com/office/drawing/2014/main" val="1247721330"/>
                    </a:ext>
                  </a:extLst>
                </a:gridCol>
                <a:gridCol w="1490408">
                  <a:extLst>
                    <a:ext uri="{9D8B030D-6E8A-4147-A177-3AD203B41FA5}">
                      <a16:colId xmlns:a16="http://schemas.microsoft.com/office/drawing/2014/main" val="2500139107"/>
                    </a:ext>
                  </a:extLst>
                </a:gridCol>
                <a:gridCol w="1301182">
                  <a:extLst>
                    <a:ext uri="{9D8B030D-6E8A-4147-A177-3AD203B41FA5}">
                      <a16:colId xmlns:a16="http://schemas.microsoft.com/office/drawing/2014/main" val="3966896747"/>
                    </a:ext>
                  </a:extLst>
                </a:gridCol>
                <a:gridCol w="1301182">
                  <a:extLst>
                    <a:ext uri="{9D8B030D-6E8A-4147-A177-3AD203B41FA5}">
                      <a16:colId xmlns:a16="http://schemas.microsoft.com/office/drawing/2014/main" val="4166891467"/>
                    </a:ext>
                  </a:extLst>
                </a:gridCol>
              </a:tblGrid>
              <a:tr h="585271">
                <a:tc>
                  <a:txBody>
                    <a:bodyPr/>
                    <a:lstStyle/>
                    <a:p>
                      <a:pPr algn="l" rtl="0"/>
                      <a:endParaRPr lang="en-US" dirty="0">
                        <a:solidFill>
                          <a:schemeClr val="tx1"/>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en-US" dirty="0" err="1">
                          <a:solidFill>
                            <a:schemeClr val="tx1"/>
                          </a:solidFill>
                        </a:rPr>
                        <a:t>Orologio</a:t>
                      </a:r>
                      <a:r>
                        <a:rPr lang="en-US" baseline="0" dirty="0">
                          <a:solidFill>
                            <a:schemeClr val="tx1"/>
                          </a:solidFill>
                        </a:rPr>
                        <a:t> </a:t>
                      </a:r>
                      <a:r>
                        <a:rPr lang="en-US" baseline="0" dirty="0" err="1">
                          <a:solidFill>
                            <a:schemeClr val="tx1"/>
                          </a:solidFill>
                        </a:rPr>
                        <a:t>magico</a:t>
                      </a: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en-US" dirty="0" err="1">
                          <a:solidFill>
                            <a:schemeClr val="tx1"/>
                          </a:solidFill>
                        </a:rPr>
                        <a:t>Fiauto</a:t>
                      </a:r>
                      <a:r>
                        <a:rPr lang="en-US" dirty="0">
                          <a:solidFill>
                            <a:schemeClr val="tx1"/>
                          </a:solidFill>
                        </a:rPr>
                        <a:t> </a:t>
                      </a:r>
                      <a:r>
                        <a:rPr lang="en-US" dirty="0" err="1">
                          <a:solidFill>
                            <a:schemeClr val="tx1"/>
                          </a:solidFill>
                        </a:rPr>
                        <a:t>incantato</a:t>
                      </a: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en-US" dirty="0" err="1">
                          <a:solidFill>
                            <a:schemeClr val="tx1"/>
                          </a:solidFill>
                        </a:rPr>
                        <a:t>Sfera</a:t>
                      </a:r>
                      <a:r>
                        <a:rPr lang="en-US" dirty="0">
                          <a:solidFill>
                            <a:schemeClr val="tx1"/>
                          </a:solidFill>
                        </a:rPr>
                        <a:t> di </a:t>
                      </a:r>
                      <a:r>
                        <a:rPr lang="en-US" dirty="0" err="1">
                          <a:solidFill>
                            <a:schemeClr val="tx1"/>
                          </a:solidFill>
                        </a:rPr>
                        <a:t>cristallo</a:t>
                      </a: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a:r>
                        <a:rPr lang="en-US" dirty="0" err="1">
                          <a:solidFill>
                            <a:schemeClr val="tx1"/>
                          </a:solidFill>
                        </a:rPr>
                        <a:t>Tappeto</a:t>
                      </a:r>
                      <a:r>
                        <a:rPr lang="en-US" baseline="0" dirty="0">
                          <a:solidFill>
                            <a:schemeClr val="tx1"/>
                          </a:solidFill>
                        </a:rPr>
                        <a:t> </a:t>
                      </a:r>
                      <a:r>
                        <a:rPr lang="en-US" baseline="0" dirty="0" err="1">
                          <a:solidFill>
                            <a:schemeClr val="tx1"/>
                          </a:solidFill>
                        </a:rPr>
                        <a:t>volante</a:t>
                      </a: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05562371"/>
                  </a:ext>
                </a:extLst>
              </a:tr>
              <a:tr h="498890">
                <a:tc>
                  <a:txBody>
                    <a:bodyPr/>
                    <a:lstStyle/>
                    <a:p>
                      <a:pPr algn="ctr" rtl="0"/>
                      <a:r>
                        <a:rPr lang="en-US" b="1" dirty="0"/>
                        <a:t>Sara</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12908512"/>
                  </a:ext>
                </a:extLst>
              </a:tr>
              <a:tr h="498890">
                <a:tc>
                  <a:txBody>
                    <a:bodyPr/>
                    <a:lstStyle/>
                    <a:p>
                      <a:pPr algn="ctr" rtl="0"/>
                      <a:r>
                        <a:rPr lang="en-US" b="1" dirty="0"/>
                        <a:t>Bruno</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01926567"/>
                  </a:ext>
                </a:extLst>
              </a:tr>
              <a:tr h="498890">
                <a:tc>
                  <a:txBody>
                    <a:bodyPr/>
                    <a:lstStyle/>
                    <a:p>
                      <a:pPr algn="ctr" rtl="0"/>
                      <a:r>
                        <a:rPr lang="en-US" b="1" dirty="0"/>
                        <a:t>Carlo</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7069339"/>
                  </a:ext>
                </a:extLst>
              </a:tr>
              <a:tr h="498890">
                <a:tc>
                  <a:txBody>
                    <a:bodyPr/>
                    <a:lstStyle/>
                    <a:p>
                      <a:pPr algn="ctr" rtl="0"/>
                      <a:r>
                        <a:rPr lang="en-US" b="1" dirty="0"/>
                        <a:t>Debora</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endParaRPr 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53718078"/>
                  </a:ext>
                </a:extLst>
              </a:tr>
            </a:tbl>
          </a:graphicData>
        </a:graphic>
      </p:graphicFrame>
      <p:sp>
        <p:nvSpPr>
          <p:cNvPr id="8" name="מלבן 7">
            <a:extLst>
              <a:ext uri="{FF2B5EF4-FFF2-40B4-BE49-F238E27FC236}">
                <a16:creationId xmlns:a16="http://schemas.microsoft.com/office/drawing/2014/main" id="{F0D557B7-68D3-4A3E-9139-D1241A0384D1}"/>
              </a:ext>
            </a:extLst>
          </p:cNvPr>
          <p:cNvSpPr/>
          <p:nvPr/>
        </p:nvSpPr>
        <p:spPr>
          <a:xfrm>
            <a:off x="330200" y="1944823"/>
            <a:ext cx="4267200" cy="1569660"/>
          </a:xfrm>
          <a:prstGeom prst="rect">
            <a:avLst/>
          </a:prstGeom>
        </p:spPr>
        <p:txBody>
          <a:bodyPr wrap="square">
            <a:spAutoFit/>
          </a:bodyPr>
          <a:lstStyle/>
          <a:p>
            <a:pPr algn="l" rtl="0"/>
            <a:r>
              <a:rPr lang="it-IT" sz="2400" dirty="0"/>
              <a:t>Quattro bambini sono andati al </a:t>
            </a:r>
            <a:r>
              <a:rPr lang="it-IT" sz="2400" b="1" i="1" dirty="0"/>
              <a:t>mercato delle meraviglie </a:t>
            </a:r>
            <a:r>
              <a:rPr lang="it-IT" sz="2400" dirty="0"/>
              <a:t>e hanno comprato un giocattolo diverso ciascuno. </a:t>
            </a:r>
          </a:p>
        </p:txBody>
      </p:sp>
      <p:pic>
        <p:nvPicPr>
          <p:cNvPr id="1026" name="Picture 2" descr="Image result for dragon painting">
            <a:extLst>
              <a:ext uri="{FF2B5EF4-FFF2-40B4-BE49-F238E27FC236}">
                <a16:creationId xmlns:a16="http://schemas.microsoft.com/office/drawing/2014/main" id="{E98FE1B9-021D-46C7-A4F6-935414709A55}"/>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7504" t="9976" r="20011" b="10249"/>
          <a:stretch/>
        </p:blipFill>
        <p:spPr bwMode="auto">
          <a:xfrm>
            <a:off x="10795448" y="373894"/>
            <a:ext cx="746530" cy="746530"/>
          </a:xfrm>
          <a:prstGeom prst="ellipse">
            <a:avLst/>
          </a:prstGeom>
          <a:ln w="19050" cap="rnd">
            <a:solidFill>
              <a:schemeClr val="tx1"/>
            </a:solidFill>
            <a:prstDash val="solid"/>
          </a:ln>
          <a:effectLst>
            <a:outerShdw blurRad="50800" dist="38100" dir="5400000" algn="t" rotWithShape="0">
              <a:prstClr val="black">
                <a:alpha val="40000"/>
              </a:prstClr>
            </a:outerShdw>
          </a:effectLst>
          <a:scene3d>
            <a:camera prst="perspectiveFront" fov="5400000"/>
            <a:lightRig rig="threePt" dir="t">
              <a:rot lat="0" lon="0" rev="19200000"/>
            </a:lightRig>
          </a:scene3d>
          <a:sp3d extrusionH="25400">
            <a:bevelT w="44450" h="304800" prst="hardEdge"/>
            <a:extrusionClr>
              <a:srgbClr val="000000"/>
            </a:extrusionClr>
          </a:sp3d>
          <a:extLst>
            <a:ext uri="{909E8E84-426E-40dd-AFC4-6F175D3DCCD1}">
              <a14:hiddenFill xmlns:a14="http://schemas.microsoft.com/office/drawing/2010/main" xmlns="">
                <a:solidFill>
                  <a:srgbClr val="FFFFFF"/>
                </a:solidFill>
              </a14:hiddenFill>
            </a:ext>
          </a:extLst>
        </p:spPr>
      </p:pic>
      <p:pic>
        <p:nvPicPr>
          <p:cNvPr id="1028" name="Picture 4" descr="Image result for manatee painting">
            <a:extLst>
              <a:ext uri="{FF2B5EF4-FFF2-40B4-BE49-F238E27FC236}">
                <a16:creationId xmlns:a16="http://schemas.microsoft.com/office/drawing/2014/main" id="{76B3F133-7015-409A-927C-C21EF2674430}"/>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530" t="66" r="27101" b="66"/>
          <a:stretch/>
        </p:blipFill>
        <p:spPr bwMode="auto">
          <a:xfrm>
            <a:off x="9408607" y="373894"/>
            <a:ext cx="763300" cy="746530"/>
          </a:xfrm>
          <a:prstGeom prst="ellipse">
            <a:avLst/>
          </a:prstGeom>
          <a:ln w="19050" cap="rnd">
            <a:solidFill>
              <a:schemeClr val="tx1"/>
            </a:solidFill>
            <a:prstDash val="solid"/>
          </a:ln>
          <a:effectLst>
            <a:outerShdw blurRad="50800" dist="38100" dir="5400000" algn="t" rotWithShape="0">
              <a:prstClr val="black">
                <a:alpha val="40000"/>
              </a:prstClr>
            </a:outerShdw>
          </a:effectLst>
          <a:scene3d>
            <a:camera prst="perspectiveFront" fov="5400000"/>
            <a:lightRig rig="threePt" dir="t">
              <a:rot lat="0" lon="0" rev="19200000"/>
            </a:lightRig>
          </a:scene3d>
          <a:sp3d extrusionH="25400">
            <a:bevelT w="44450" h="304800" prst="hardEdge"/>
            <a:extrusionClr>
              <a:srgbClr val="000000"/>
            </a:extrusionClr>
          </a:sp3d>
          <a:extLst>
            <a:ext uri="{909E8E84-426E-40dd-AFC4-6F175D3DCCD1}">
              <a14:hiddenFill xmlns:a14="http://schemas.microsoft.com/office/drawing/2010/main" xmlns="">
                <a:solidFill>
                  <a:srgbClr val="FFFFFF"/>
                </a:solidFill>
              </a14:hiddenFill>
            </a:ext>
          </a:extLst>
        </p:spPr>
      </p:pic>
      <p:pic>
        <p:nvPicPr>
          <p:cNvPr id="1030" name="Picture 6" descr="Image result for Unicorn painting">
            <a:extLst>
              <a:ext uri="{FF2B5EF4-FFF2-40B4-BE49-F238E27FC236}">
                <a16:creationId xmlns:a16="http://schemas.microsoft.com/office/drawing/2014/main" id="{710C354E-09BD-4B80-A305-63F6EC770D61}"/>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6707" t="28814" r="9613" b="19665"/>
          <a:stretch/>
        </p:blipFill>
        <p:spPr bwMode="auto">
          <a:xfrm>
            <a:off x="6703591" y="380780"/>
            <a:ext cx="759270" cy="732758"/>
          </a:xfrm>
          <a:prstGeom prst="ellipse">
            <a:avLst/>
          </a:prstGeom>
          <a:ln w="19050" cap="rnd">
            <a:solidFill>
              <a:schemeClr val="tx1"/>
            </a:solidFill>
            <a:prstDash val="solid"/>
          </a:ln>
          <a:effectLst>
            <a:outerShdw blurRad="50800" dist="38100" dir="5400000" algn="t" rotWithShape="0">
              <a:prstClr val="black">
                <a:alpha val="40000"/>
              </a:prstClr>
            </a:outerShdw>
          </a:effectLst>
          <a:scene3d>
            <a:camera prst="perspectiveFront" fov="5400000"/>
            <a:lightRig rig="threePt" dir="t">
              <a:rot lat="0" lon="0" rev="19200000"/>
            </a:lightRig>
          </a:scene3d>
          <a:sp3d extrusionH="25400">
            <a:bevelT w="44450" h="304800" prst="hardEdge"/>
            <a:extrusionClr>
              <a:srgbClr val="000000"/>
            </a:extrusionClr>
          </a:sp3d>
          <a:extLst>
            <a:ext uri="{909E8E84-426E-40dd-AFC4-6F175D3DCCD1}">
              <a14:hiddenFill xmlns:a14="http://schemas.microsoft.com/office/drawing/2010/main" xmlns="">
                <a:solidFill>
                  <a:srgbClr val="FFFFFF"/>
                </a:solidFill>
              </a14:hiddenFill>
            </a:ext>
          </a:extLst>
        </p:spPr>
      </p:pic>
      <p:pic>
        <p:nvPicPr>
          <p:cNvPr id="1032" name="Picture 8" descr="Image result for sea serpent painting">
            <a:extLst>
              <a:ext uri="{FF2B5EF4-FFF2-40B4-BE49-F238E27FC236}">
                <a16:creationId xmlns:a16="http://schemas.microsoft.com/office/drawing/2014/main" id="{C9C8AD32-E528-4809-B666-72C55606AE1D}"/>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611" t="10430" r="-1611" b="20301"/>
          <a:stretch/>
        </p:blipFill>
        <p:spPr bwMode="auto">
          <a:xfrm>
            <a:off x="8123667" y="373894"/>
            <a:ext cx="746530" cy="746530"/>
          </a:xfrm>
          <a:prstGeom prst="ellipse">
            <a:avLst/>
          </a:prstGeom>
          <a:ln w="19050" cap="rnd">
            <a:solidFill>
              <a:schemeClr val="tx1"/>
            </a:solidFill>
            <a:prstDash val="solid"/>
          </a:ln>
          <a:effectLst>
            <a:outerShdw blurRad="50800" dist="38100" dir="5400000" algn="t" rotWithShape="0">
              <a:prstClr val="black">
                <a:alpha val="40000"/>
              </a:prstClr>
            </a:outerShdw>
          </a:effectLst>
          <a:scene3d>
            <a:camera prst="perspectiveFront" fov="5400000"/>
            <a:lightRig rig="threePt" dir="t">
              <a:rot lat="0" lon="0" rev="19200000"/>
            </a:lightRig>
          </a:scene3d>
          <a:sp3d extrusionH="25400">
            <a:bevelT w="44450" h="304800" prst="hardEdge"/>
            <a:extrusionClr>
              <a:srgbClr val="000000"/>
            </a:extrusionClr>
          </a:sp3d>
          <a:extLst>
            <a:ext uri="{909E8E84-426E-40dd-AFC4-6F175D3DCCD1}">
              <a14:hiddenFill xmlns:a14="http://schemas.microsoft.com/office/drawing/2010/main" xmlns="">
                <a:solidFill>
                  <a:srgbClr val="FFFFFF"/>
                </a:solidFill>
              </a14:hiddenFill>
            </a:ext>
          </a:extLst>
        </p:spPr>
      </p:pic>
      <p:pic>
        <p:nvPicPr>
          <p:cNvPr id="18" name="Picture 2" descr="C:\Users\dor\Desktop\New Assets\Cubes\Block.png">
            <a:extLst>
              <a:ext uri="{FF2B5EF4-FFF2-40B4-BE49-F238E27FC236}">
                <a16:creationId xmlns:a16="http://schemas.microsoft.com/office/drawing/2014/main" id="{B64BCFB8-CEA2-4847-B81D-0D7DF0D49B43}"/>
              </a:ext>
            </a:extLst>
          </p:cNvPr>
          <p:cNvPicPr>
            <a:picLocks noChangeAspect="1" noChangeArrowheads="1"/>
          </p:cNvPicPr>
          <p:nvPr/>
        </p:nvPicPr>
        <p:blipFill rotWithShape="1">
          <a:blip r:embed="rId11">
            <a:duotone>
              <a:schemeClr val="accent6">
                <a:shade val="45000"/>
                <a:satMod val="135000"/>
              </a:schemeClr>
              <a:prstClr val="white"/>
            </a:duotone>
            <a:extLst>
              <a:ext uri="{28A0092B-C50C-407E-A947-70E740481C1C}">
                <a14:useLocalDpi xmlns:a14="http://schemas.microsoft.com/office/drawing/2010/main" val="0"/>
              </a:ext>
            </a:extLst>
          </a:blip>
          <a:srcRect l="26647" b="60346"/>
          <a:stretch/>
        </p:blipFill>
        <p:spPr bwMode="auto">
          <a:xfrm rot="10800000" flipH="1">
            <a:off x="-1" y="-14"/>
            <a:ext cx="5773070" cy="924791"/>
          </a:xfrm>
          <a:prstGeom prst="rect">
            <a:avLst/>
          </a:prstGeom>
          <a:noFill/>
          <a:extLst>
            <a:ext uri="{909E8E84-426E-40dd-AFC4-6F175D3DCCD1}">
              <a14:hiddenFill xmlns:a14="http://schemas.microsoft.com/office/drawing/2010/main" xmlns="">
                <a:solidFill>
                  <a:srgbClr val="FFFFFF"/>
                </a:solidFill>
              </a14:hiddenFill>
            </a:ext>
          </a:extLst>
        </p:spPr>
      </p:pic>
      <p:sp>
        <p:nvSpPr>
          <p:cNvPr id="19" name="TextBox 18">
            <a:extLst>
              <a:ext uri="{FF2B5EF4-FFF2-40B4-BE49-F238E27FC236}">
                <a16:creationId xmlns:a16="http://schemas.microsoft.com/office/drawing/2014/main" id="{3A247C8C-454E-402D-B08D-66DE8CF860C3}"/>
              </a:ext>
            </a:extLst>
          </p:cNvPr>
          <p:cNvSpPr txBox="1"/>
          <p:nvPr/>
        </p:nvSpPr>
        <p:spPr>
          <a:xfrm>
            <a:off x="155742" y="15804"/>
            <a:ext cx="4207327" cy="646331"/>
          </a:xfrm>
          <a:prstGeom prst="rect">
            <a:avLst/>
          </a:prstGeom>
          <a:noFill/>
        </p:spPr>
        <p:txBody>
          <a:bodyPr wrap="none" rtlCol="1">
            <a:spAutoFit/>
          </a:bodyPr>
          <a:lstStyle/>
          <a:p>
            <a:pPr algn="l" rtl="0"/>
            <a:r>
              <a:rPr lang="en-US" sz="3600" b="1" dirty="0" err="1">
                <a:solidFill>
                  <a:schemeClr val="bg1"/>
                </a:solidFill>
                <a:effectLst>
                  <a:outerShdw blurRad="38100" dist="38100" dir="2700000" algn="tl">
                    <a:srgbClr val="000000">
                      <a:alpha val="43137"/>
                    </a:srgbClr>
                  </a:outerShdw>
                </a:effectLst>
                <a:latin typeface="Calibri" panose="020F0502020204030204" pitchFamily="34" charset="0"/>
                <a:ea typeface="Open Sans" panose="020B0606030504020204" pitchFamily="34" charset="0"/>
                <a:cs typeface="Open Sans" panose="020B0606030504020204" pitchFamily="34" charset="0"/>
              </a:rPr>
              <a:t>Identificare</a:t>
            </a:r>
            <a:r>
              <a:rPr lang="en-US" sz="3600" b="1" dirty="0">
                <a:solidFill>
                  <a:schemeClr val="bg1"/>
                </a:solidFill>
                <a:effectLst>
                  <a:outerShdw blurRad="38100" dist="38100" dir="2700000" algn="tl">
                    <a:srgbClr val="000000">
                      <a:alpha val="43137"/>
                    </a:srgbClr>
                  </a:outerShdw>
                </a:effectLst>
                <a:latin typeface="Calibri" panose="020F0502020204030204" pitchFamily="34" charset="0"/>
                <a:ea typeface="Open Sans" panose="020B0606030504020204" pitchFamily="34" charset="0"/>
                <a:cs typeface="Open Sans" panose="020B0606030504020204" pitchFamily="34" charset="0"/>
              </a:rPr>
              <a:t> “</a:t>
            </a:r>
            <a:r>
              <a:rPr lang="en-US" sz="3600" b="1" dirty="0" err="1">
                <a:solidFill>
                  <a:schemeClr val="bg1"/>
                </a:solidFill>
                <a:effectLst>
                  <a:outerShdw blurRad="38100" dist="38100" dir="2700000" algn="tl">
                    <a:srgbClr val="000000">
                      <a:alpha val="43137"/>
                    </a:srgbClr>
                  </a:outerShdw>
                </a:effectLst>
                <a:latin typeface="Calibri" panose="020F0502020204030204" pitchFamily="34" charset="0"/>
                <a:ea typeface="Open Sans" panose="020B0606030504020204" pitchFamily="34" charset="0"/>
                <a:cs typeface="Open Sans" panose="020B0606030504020204" pitchFamily="34" charset="0"/>
              </a:rPr>
              <a:t>àncore</a:t>
            </a:r>
            <a:r>
              <a:rPr lang="en-US" sz="3600" b="1" dirty="0">
                <a:solidFill>
                  <a:schemeClr val="bg1"/>
                </a:solidFill>
                <a:effectLst>
                  <a:outerShdw blurRad="38100" dist="38100" dir="2700000" algn="tl">
                    <a:srgbClr val="000000">
                      <a:alpha val="43137"/>
                    </a:srgbClr>
                  </a:outerShdw>
                </a:effectLst>
                <a:latin typeface="Calibri" panose="020F0502020204030204" pitchFamily="34"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131400329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6667">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667">
                                          <p:cBhvr additive="base">
                                            <p:cTn id="7" dur="1500" fill="hold"/>
                                            <p:tgtEl>
                                              <p:spTgt spid="4"/>
                                            </p:tgtEl>
                                            <p:attrNameLst>
                                              <p:attrName>ppt_x</p:attrName>
                                            </p:attrNameLst>
                                          </p:cBhvr>
                                          <p:tavLst>
                                            <p:tav tm="0">
                                              <p:val>
                                                <p:strVal val="1+#ppt_w/2"/>
                                              </p:val>
                                            </p:tav>
                                            <p:tav tm="100000">
                                              <p:val>
                                                <p:strVal val="#ppt_x"/>
                                              </p:val>
                                            </p:tav>
                                          </p:tavLst>
                                        </p:anim>
                                        <p:anim calcmode="lin" valueType="num" p14:bounceEnd="66667">
                                          <p:cBhvr additive="base">
                                            <p:cTn id="8" dur="1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6667">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14:bounceEnd="66667">
                                          <p:cBhvr additive="base">
                                            <p:cTn id="11" dur="1500" fill="hold"/>
                                            <p:tgtEl>
                                              <p:spTgt spid="7"/>
                                            </p:tgtEl>
                                            <p:attrNameLst>
                                              <p:attrName>ppt_x</p:attrName>
                                            </p:attrNameLst>
                                          </p:cBhvr>
                                          <p:tavLst>
                                            <p:tav tm="0">
                                              <p:val>
                                                <p:strVal val="1+#ppt_w/2"/>
                                              </p:val>
                                            </p:tav>
                                            <p:tav tm="100000">
                                              <p:val>
                                                <p:strVal val="#ppt_x"/>
                                              </p:val>
                                            </p:tav>
                                          </p:tavLst>
                                        </p:anim>
                                        <p:anim calcmode="lin" valueType="num" p14:bounceEnd="66667">
                                          <p:cBhvr additive="base">
                                            <p:cTn id="12" dur="1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1" fill="hold" nodeType="withEffect" p14:presetBounceEnd="80000">
                                      <p:stCondLst>
                                        <p:cond delay="700"/>
                                      </p:stCondLst>
                                      <p:childTnLst>
                                        <p:set>
                                          <p:cBhvr>
                                            <p:cTn id="14" dur="1" fill="hold">
                                              <p:stCondLst>
                                                <p:cond delay="0"/>
                                              </p:stCondLst>
                                            </p:cTn>
                                            <p:tgtEl>
                                              <p:spTgt spid="1030"/>
                                            </p:tgtEl>
                                            <p:attrNameLst>
                                              <p:attrName>style.visibility</p:attrName>
                                            </p:attrNameLst>
                                          </p:cBhvr>
                                          <p:to>
                                            <p:strVal val="visible"/>
                                          </p:to>
                                        </p:set>
                                        <p:anim calcmode="lin" valueType="num" p14:bounceEnd="80000">
                                          <p:cBhvr additive="base">
                                            <p:cTn id="15" dur="1000" fill="hold"/>
                                            <p:tgtEl>
                                              <p:spTgt spid="1030"/>
                                            </p:tgtEl>
                                            <p:attrNameLst>
                                              <p:attrName>ppt_x</p:attrName>
                                            </p:attrNameLst>
                                          </p:cBhvr>
                                          <p:tavLst>
                                            <p:tav tm="0">
                                              <p:val>
                                                <p:strVal val="#ppt_x"/>
                                              </p:val>
                                            </p:tav>
                                            <p:tav tm="100000">
                                              <p:val>
                                                <p:strVal val="#ppt_x"/>
                                              </p:val>
                                            </p:tav>
                                          </p:tavLst>
                                        </p:anim>
                                        <p:anim calcmode="lin" valueType="num" p14:bounceEnd="80000">
                                          <p:cBhvr additive="base">
                                            <p:cTn id="16" dur="1000" fill="hold"/>
                                            <p:tgtEl>
                                              <p:spTgt spid="1030"/>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14:presetBounceEnd="80000">
                                      <p:stCondLst>
                                        <p:cond delay="600"/>
                                      </p:stCondLst>
                                      <p:childTnLst>
                                        <p:set>
                                          <p:cBhvr>
                                            <p:cTn id="18" dur="1" fill="hold">
                                              <p:stCondLst>
                                                <p:cond delay="0"/>
                                              </p:stCondLst>
                                            </p:cTn>
                                            <p:tgtEl>
                                              <p:spTgt spid="1032"/>
                                            </p:tgtEl>
                                            <p:attrNameLst>
                                              <p:attrName>style.visibility</p:attrName>
                                            </p:attrNameLst>
                                          </p:cBhvr>
                                          <p:to>
                                            <p:strVal val="visible"/>
                                          </p:to>
                                        </p:set>
                                        <p:anim calcmode="lin" valueType="num" p14:bounceEnd="80000">
                                          <p:cBhvr additive="base">
                                            <p:cTn id="19" dur="1000" fill="hold"/>
                                            <p:tgtEl>
                                              <p:spTgt spid="1032"/>
                                            </p:tgtEl>
                                            <p:attrNameLst>
                                              <p:attrName>ppt_x</p:attrName>
                                            </p:attrNameLst>
                                          </p:cBhvr>
                                          <p:tavLst>
                                            <p:tav tm="0">
                                              <p:val>
                                                <p:strVal val="#ppt_x"/>
                                              </p:val>
                                            </p:tav>
                                            <p:tav tm="100000">
                                              <p:val>
                                                <p:strVal val="#ppt_x"/>
                                              </p:val>
                                            </p:tav>
                                          </p:tavLst>
                                        </p:anim>
                                        <p:anim calcmode="lin" valueType="num" p14:bounceEnd="80000">
                                          <p:cBhvr additive="base">
                                            <p:cTn id="20" dur="1000" fill="hold"/>
                                            <p:tgtEl>
                                              <p:spTgt spid="1032"/>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14:presetBounceEnd="80000">
                                      <p:stCondLst>
                                        <p:cond delay="500"/>
                                      </p:stCondLst>
                                      <p:childTnLst>
                                        <p:set>
                                          <p:cBhvr>
                                            <p:cTn id="22" dur="1" fill="hold">
                                              <p:stCondLst>
                                                <p:cond delay="0"/>
                                              </p:stCondLst>
                                            </p:cTn>
                                            <p:tgtEl>
                                              <p:spTgt spid="1028"/>
                                            </p:tgtEl>
                                            <p:attrNameLst>
                                              <p:attrName>style.visibility</p:attrName>
                                            </p:attrNameLst>
                                          </p:cBhvr>
                                          <p:to>
                                            <p:strVal val="visible"/>
                                          </p:to>
                                        </p:set>
                                        <p:anim calcmode="lin" valueType="num" p14:bounceEnd="80000">
                                          <p:cBhvr additive="base">
                                            <p:cTn id="23" dur="1000" fill="hold"/>
                                            <p:tgtEl>
                                              <p:spTgt spid="1028"/>
                                            </p:tgtEl>
                                            <p:attrNameLst>
                                              <p:attrName>ppt_x</p:attrName>
                                            </p:attrNameLst>
                                          </p:cBhvr>
                                          <p:tavLst>
                                            <p:tav tm="0">
                                              <p:val>
                                                <p:strVal val="#ppt_x"/>
                                              </p:val>
                                            </p:tav>
                                            <p:tav tm="100000">
                                              <p:val>
                                                <p:strVal val="#ppt_x"/>
                                              </p:val>
                                            </p:tav>
                                          </p:tavLst>
                                        </p:anim>
                                        <p:anim calcmode="lin" valueType="num" p14:bounceEnd="80000">
                                          <p:cBhvr additive="base">
                                            <p:cTn id="24" dur="1000" fill="hold"/>
                                            <p:tgtEl>
                                              <p:spTgt spid="1028"/>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14:presetBounceEnd="80000">
                                      <p:stCondLst>
                                        <p:cond delay="300"/>
                                      </p:stCondLst>
                                      <p:childTnLst>
                                        <p:set>
                                          <p:cBhvr>
                                            <p:cTn id="26" dur="1" fill="hold">
                                              <p:stCondLst>
                                                <p:cond delay="0"/>
                                              </p:stCondLst>
                                            </p:cTn>
                                            <p:tgtEl>
                                              <p:spTgt spid="1026"/>
                                            </p:tgtEl>
                                            <p:attrNameLst>
                                              <p:attrName>style.visibility</p:attrName>
                                            </p:attrNameLst>
                                          </p:cBhvr>
                                          <p:to>
                                            <p:strVal val="visible"/>
                                          </p:to>
                                        </p:set>
                                        <p:anim calcmode="lin" valueType="num" p14:bounceEnd="80000">
                                          <p:cBhvr additive="base">
                                            <p:cTn id="27" dur="1000" fill="hold"/>
                                            <p:tgtEl>
                                              <p:spTgt spid="1026"/>
                                            </p:tgtEl>
                                            <p:attrNameLst>
                                              <p:attrName>ppt_x</p:attrName>
                                            </p:attrNameLst>
                                          </p:cBhvr>
                                          <p:tavLst>
                                            <p:tav tm="0">
                                              <p:val>
                                                <p:strVal val="#ppt_x"/>
                                              </p:val>
                                            </p:tav>
                                            <p:tav tm="100000">
                                              <p:val>
                                                <p:strVal val="#ppt_x"/>
                                              </p:val>
                                            </p:tav>
                                          </p:tavLst>
                                        </p:anim>
                                        <p:anim calcmode="lin" valueType="num" p14:bounceEnd="80000">
                                          <p:cBhvr additive="base">
                                            <p:cTn id="28" dur="1000" fill="hold"/>
                                            <p:tgtEl>
                                              <p:spTgt spid="1026"/>
                                            </p:tgtEl>
                                            <p:attrNameLst>
                                              <p:attrName>ppt_y</p:attrName>
                                            </p:attrNameLst>
                                          </p:cBhvr>
                                          <p:tavLst>
                                            <p:tav tm="0">
                                              <p:val>
                                                <p:strVal val="0-#ppt_h/2"/>
                                              </p:val>
                                            </p:tav>
                                            <p:tav tm="100000">
                                              <p:val>
                                                <p:strVal val="#ppt_y"/>
                                              </p:val>
                                            </p:tav>
                                          </p:tavLst>
                                        </p:anim>
                                      </p:childTnLst>
                                    </p:cTn>
                                  </p:par>
                                  <p:par>
                                    <p:cTn id="29" presetID="22" presetClass="entr" presetSubtype="1" fill="hold" nodeType="withEffect">
                                      <p:stCondLst>
                                        <p:cond delay="1100"/>
                                      </p:stCondLst>
                                      <p:childTnLst>
                                        <p:set>
                                          <p:cBhvr>
                                            <p:cTn id="30" dur="1" fill="hold">
                                              <p:stCondLst>
                                                <p:cond delay="0"/>
                                              </p:stCondLst>
                                            </p:cTn>
                                            <p:tgtEl>
                                              <p:spTgt spid="13"/>
                                            </p:tgtEl>
                                            <p:attrNameLst>
                                              <p:attrName>style.visibility</p:attrName>
                                            </p:attrNameLst>
                                          </p:cBhvr>
                                          <p:to>
                                            <p:strVal val="visible"/>
                                          </p:to>
                                        </p:set>
                                        <p:animEffect transition="in" filter="wipe(up)">
                                          <p:cBhvr>
                                            <p:cTn id="31" dur="700"/>
                                            <p:tgtEl>
                                              <p:spTgt spid="13"/>
                                            </p:tgtEl>
                                          </p:cBhvr>
                                        </p:animEffect>
                                      </p:childTnLst>
                                    </p:cTn>
                                  </p:par>
                                </p:childTnLst>
                              </p:cTn>
                            </p:par>
                            <p:par>
                              <p:cTn id="32" fill="hold">
                                <p:stCondLst>
                                  <p:cond delay="1800"/>
                                </p:stCondLst>
                                <p:childTnLst>
                                  <p:par>
                                    <p:cTn id="33" presetID="2" presetClass="entr" presetSubtype="8" fill="hold" nodeType="afterEffect" p14:presetBounceEnd="66667">
                                      <p:stCondLst>
                                        <p:cond delay="0"/>
                                      </p:stCondLst>
                                      <p:childTnLst>
                                        <p:set>
                                          <p:cBhvr>
                                            <p:cTn id="34" dur="1" fill="hold">
                                              <p:stCondLst>
                                                <p:cond delay="0"/>
                                              </p:stCondLst>
                                            </p:cTn>
                                            <p:tgtEl>
                                              <p:spTgt spid="1044"/>
                                            </p:tgtEl>
                                            <p:attrNameLst>
                                              <p:attrName>style.visibility</p:attrName>
                                            </p:attrNameLst>
                                          </p:cBhvr>
                                          <p:to>
                                            <p:strVal val="visible"/>
                                          </p:to>
                                        </p:set>
                                        <p:anim calcmode="lin" valueType="num" p14:bounceEnd="66667">
                                          <p:cBhvr additive="base">
                                            <p:cTn id="35" dur="1800" fill="hold"/>
                                            <p:tgtEl>
                                              <p:spTgt spid="1044"/>
                                            </p:tgtEl>
                                            <p:attrNameLst>
                                              <p:attrName>ppt_x</p:attrName>
                                            </p:attrNameLst>
                                          </p:cBhvr>
                                          <p:tavLst>
                                            <p:tav tm="0">
                                              <p:val>
                                                <p:strVal val="0-#ppt_w/2"/>
                                              </p:val>
                                            </p:tav>
                                            <p:tav tm="100000">
                                              <p:val>
                                                <p:strVal val="#ppt_x"/>
                                              </p:val>
                                            </p:tav>
                                          </p:tavLst>
                                        </p:anim>
                                        <p:anim calcmode="lin" valueType="num" p14:bounceEnd="66667">
                                          <p:cBhvr additive="base">
                                            <p:cTn id="36" dur="1800" fill="hold"/>
                                            <p:tgtEl>
                                              <p:spTgt spid="1044"/>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14:presetBounceEnd="80000">
                                      <p:stCondLst>
                                        <p:cond delay="400"/>
                                      </p:stCondLst>
                                      <p:iterate type="lt">
                                        <p:tmPct val="3000"/>
                                      </p:iterate>
                                      <p:childTnLst>
                                        <p:set>
                                          <p:cBhvr>
                                            <p:cTn id="38" dur="1" fill="hold">
                                              <p:stCondLst>
                                                <p:cond delay="0"/>
                                              </p:stCondLst>
                                            </p:cTn>
                                            <p:tgtEl>
                                              <p:spTgt spid="8"/>
                                            </p:tgtEl>
                                            <p:attrNameLst>
                                              <p:attrName>style.visibility</p:attrName>
                                            </p:attrNameLst>
                                          </p:cBhvr>
                                          <p:to>
                                            <p:strVal val="visible"/>
                                          </p:to>
                                        </p:set>
                                        <p:anim calcmode="lin" valueType="num" p14:bounceEnd="80000">
                                          <p:cBhvr additive="base">
                                            <p:cTn id="39" dur="500" fill="hold"/>
                                            <p:tgtEl>
                                              <p:spTgt spid="8"/>
                                            </p:tgtEl>
                                            <p:attrNameLst>
                                              <p:attrName>ppt_x</p:attrName>
                                            </p:attrNameLst>
                                          </p:cBhvr>
                                          <p:tavLst>
                                            <p:tav tm="0">
                                              <p:val>
                                                <p:strVal val="0-#ppt_w/2"/>
                                              </p:val>
                                            </p:tav>
                                            <p:tav tm="100000">
                                              <p:val>
                                                <p:strVal val="#ppt_x"/>
                                              </p:val>
                                            </p:tav>
                                          </p:tavLst>
                                        </p:anim>
                                        <p:anim calcmode="lin" valueType="num" p14:bounceEnd="80000">
                                          <p:cBhvr additive="base">
                                            <p:cTn id="40" dur="500" fill="hold"/>
                                            <p:tgtEl>
                                              <p:spTgt spid="8"/>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14:presetBounceEnd="80000">
                                      <p:stCondLst>
                                        <p:cond delay="1400"/>
                                      </p:stCondLst>
                                      <p:iterate type="lt">
                                        <p:tmPct val="3000"/>
                                      </p:iterate>
                                      <p:childTnLst>
                                        <p:set>
                                          <p:cBhvr>
                                            <p:cTn id="42" dur="1" fill="hold">
                                              <p:stCondLst>
                                                <p:cond delay="0"/>
                                              </p:stCondLst>
                                            </p:cTn>
                                            <p:tgtEl>
                                              <p:spTgt spid="5"/>
                                            </p:tgtEl>
                                            <p:attrNameLst>
                                              <p:attrName>style.visibility</p:attrName>
                                            </p:attrNameLst>
                                          </p:cBhvr>
                                          <p:to>
                                            <p:strVal val="visible"/>
                                          </p:to>
                                        </p:set>
                                        <p:anim calcmode="lin" valueType="num" p14:bounceEnd="80000">
                                          <p:cBhvr additive="base">
                                            <p:cTn id="43" dur="500" fill="hold"/>
                                            <p:tgtEl>
                                              <p:spTgt spid="5"/>
                                            </p:tgtEl>
                                            <p:attrNameLst>
                                              <p:attrName>ppt_x</p:attrName>
                                            </p:attrNameLst>
                                          </p:cBhvr>
                                          <p:tavLst>
                                            <p:tav tm="0">
                                              <p:val>
                                                <p:strVal val="0-#ppt_w/2"/>
                                              </p:val>
                                            </p:tav>
                                            <p:tav tm="100000">
                                              <p:val>
                                                <p:strVal val="#ppt_x"/>
                                              </p:val>
                                            </p:tav>
                                          </p:tavLst>
                                        </p:anim>
                                        <p:anim calcmode="lin" valueType="num" p14:bounceEnd="80000">
                                          <p:cBhvr additive="base">
                                            <p:cTn id="4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mc:Choice>
    <mc:Fallback xmlns="">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1+#ppt_w/2"/>
                                              </p:val>
                                            </p:tav>
                                            <p:tav tm="100000">
                                              <p:val>
                                                <p:strVal val="#ppt_x"/>
                                              </p:val>
                                            </p:tav>
                                          </p:tavLst>
                                        </p:anim>
                                        <p:anim calcmode="lin" valueType="num">
                                          <p:cBhvr additive="base">
                                            <p:cTn id="8" dur="1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500" fill="hold"/>
                                            <p:tgtEl>
                                              <p:spTgt spid="7"/>
                                            </p:tgtEl>
                                            <p:attrNameLst>
                                              <p:attrName>ppt_x</p:attrName>
                                            </p:attrNameLst>
                                          </p:cBhvr>
                                          <p:tavLst>
                                            <p:tav tm="0">
                                              <p:val>
                                                <p:strVal val="1+#ppt_w/2"/>
                                              </p:val>
                                            </p:tav>
                                            <p:tav tm="100000">
                                              <p:val>
                                                <p:strVal val="#ppt_x"/>
                                              </p:val>
                                            </p:tav>
                                          </p:tavLst>
                                        </p:anim>
                                        <p:anim calcmode="lin" valueType="num">
                                          <p:cBhvr additive="base">
                                            <p:cTn id="12" dur="1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1" fill="hold" nodeType="withEffect">
                                      <p:stCondLst>
                                        <p:cond delay="700"/>
                                      </p:stCondLst>
                                      <p:childTnLst>
                                        <p:set>
                                          <p:cBhvr>
                                            <p:cTn id="14" dur="1" fill="hold">
                                              <p:stCondLst>
                                                <p:cond delay="0"/>
                                              </p:stCondLst>
                                            </p:cTn>
                                            <p:tgtEl>
                                              <p:spTgt spid="1030"/>
                                            </p:tgtEl>
                                            <p:attrNameLst>
                                              <p:attrName>style.visibility</p:attrName>
                                            </p:attrNameLst>
                                          </p:cBhvr>
                                          <p:to>
                                            <p:strVal val="visible"/>
                                          </p:to>
                                        </p:set>
                                        <p:anim calcmode="lin" valueType="num">
                                          <p:cBhvr additive="base">
                                            <p:cTn id="15" dur="1000" fill="hold"/>
                                            <p:tgtEl>
                                              <p:spTgt spid="1030"/>
                                            </p:tgtEl>
                                            <p:attrNameLst>
                                              <p:attrName>ppt_x</p:attrName>
                                            </p:attrNameLst>
                                          </p:cBhvr>
                                          <p:tavLst>
                                            <p:tav tm="0">
                                              <p:val>
                                                <p:strVal val="#ppt_x"/>
                                              </p:val>
                                            </p:tav>
                                            <p:tav tm="100000">
                                              <p:val>
                                                <p:strVal val="#ppt_x"/>
                                              </p:val>
                                            </p:tav>
                                          </p:tavLst>
                                        </p:anim>
                                        <p:anim calcmode="lin" valueType="num">
                                          <p:cBhvr additive="base">
                                            <p:cTn id="16" dur="1000" fill="hold"/>
                                            <p:tgtEl>
                                              <p:spTgt spid="1030"/>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600"/>
                                      </p:stCondLst>
                                      <p:childTnLst>
                                        <p:set>
                                          <p:cBhvr>
                                            <p:cTn id="18" dur="1" fill="hold">
                                              <p:stCondLst>
                                                <p:cond delay="0"/>
                                              </p:stCondLst>
                                            </p:cTn>
                                            <p:tgtEl>
                                              <p:spTgt spid="1032"/>
                                            </p:tgtEl>
                                            <p:attrNameLst>
                                              <p:attrName>style.visibility</p:attrName>
                                            </p:attrNameLst>
                                          </p:cBhvr>
                                          <p:to>
                                            <p:strVal val="visible"/>
                                          </p:to>
                                        </p:set>
                                        <p:anim calcmode="lin" valueType="num">
                                          <p:cBhvr additive="base">
                                            <p:cTn id="19" dur="1000" fill="hold"/>
                                            <p:tgtEl>
                                              <p:spTgt spid="1032"/>
                                            </p:tgtEl>
                                            <p:attrNameLst>
                                              <p:attrName>ppt_x</p:attrName>
                                            </p:attrNameLst>
                                          </p:cBhvr>
                                          <p:tavLst>
                                            <p:tav tm="0">
                                              <p:val>
                                                <p:strVal val="#ppt_x"/>
                                              </p:val>
                                            </p:tav>
                                            <p:tav tm="100000">
                                              <p:val>
                                                <p:strVal val="#ppt_x"/>
                                              </p:val>
                                            </p:tav>
                                          </p:tavLst>
                                        </p:anim>
                                        <p:anim calcmode="lin" valueType="num">
                                          <p:cBhvr additive="base">
                                            <p:cTn id="20" dur="1000" fill="hold"/>
                                            <p:tgtEl>
                                              <p:spTgt spid="1032"/>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500"/>
                                      </p:stCondLst>
                                      <p:childTnLst>
                                        <p:set>
                                          <p:cBhvr>
                                            <p:cTn id="22" dur="1" fill="hold">
                                              <p:stCondLst>
                                                <p:cond delay="0"/>
                                              </p:stCondLst>
                                            </p:cTn>
                                            <p:tgtEl>
                                              <p:spTgt spid="1028"/>
                                            </p:tgtEl>
                                            <p:attrNameLst>
                                              <p:attrName>style.visibility</p:attrName>
                                            </p:attrNameLst>
                                          </p:cBhvr>
                                          <p:to>
                                            <p:strVal val="visible"/>
                                          </p:to>
                                        </p:set>
                                        <p:anim calcmode="lin" valueType="num">
                                          <p:cBhvr additive="base">
                                            <p:cTn id="23" dur="1000" fill="hold"/>
                                            <p:tgtEl>
                                              <p:spTgt spid="1028"/>
                                            </p:tgtEl>
                                            <p:attrNameLst>
                                              <p:attrName>ppt_x</p:attrName>
                                            </p:attrNameLst>
                                          </p:cBhvr>
                                          <p:tavLst>
                                            <p:tav tm="0">
                                              <p:val>
                                                <p:strVal val="#ppt_x"/>
                                              </p:val>
                                            </p:tav>
                                            <p:tav tm="100000">
                                              <p:val>
                                                <p:strVal val="#ppt_x"/>
                                              </p:val>
                                            </p:tav>
                                          </p:tavLst>
                                        </p:anim>
                                        <p:anim calcmode="lin" valueType="num">
                                          <p:cBhvr additive="base">
                                            <p:cTn id="24" dur="1000" fill="hold"/>
                                            <p:tgtEl>
                                              <p:spTgt spid="1028"/>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stCondLst>
                                        <p:cond delay="300"/>
                                      </p:stCondLst>
                                      <p:childTnLst>
                                        <p:set>
                                          <p:cBhvr>
                                            <p:cTn id="26" dur="1" fill="hold">
                                              <p:stCondLst>
                                                <p:cond delay="0"/>
                                              </p:stCondLst>
                                            </p:cTn>
                                            <p:tgtEl>
                                              <p:spTgt spid="1026"/>
                                            </p:tgtEl>
                                            <p:attrNameLst>
                                              <p:attrName>style.visibility</p:attrName>
                                            </p:attrNameLst>
                                          </p:cBhvr>
                                          <p:to>
                                            <p:strVal val="visible"/>
                                          </p:to>
                                        </p:set>
                                        <p:anim calcmode="lin" valueType="num">
                                          <p:cBhvr additive="base">
                                            <p:cTn id="27" dur="1000" fill="hold"/>
                                            <p:tgtEl>
                                              <p:spTgt spid="1026"/>
                                            </p:tgtEl>
                                            <p:attrNameLst>
                                              <p:attrName>ppt_x</p:attrName>
                                            </p:attrNameLst>
                                          </p:cBhvr>
                                          <p:tavLst>
                                            <p:tav tm="0">
                                              <p:val>
                                                <p:strVal val="#ppt_x"/>
                                              </p:val>
                                            </p:tav>
                                            <p:tav tm="100000">
                                              <p:val>
                                                <p:strVal val="#ppt_x"/>
                                              </p:val>
                                            </p:tav>
                                          </p:tavLst>
                                        </p:anim>
                                        <p:anim calcmode="lin" valueType="num">
                                          <p:cBhvr additive="base">
                                            <p:cTn id="28" dur="1000" fill="hold"/>
                                            <p:tgtEl>
                                              <p:spTgt spid="1026"/>
                                            </p:tgtEl>
                                            <p:attrNameLst>
                                              <p:attrName>ppt_y</p:attrName>
                                            </p:attrNameLst>
                                          </p:cBhvr>
                                          <p:tavLst>
                                            <p:tav tm="0">
                                              <p:val>
                                                <p:strVal val="0-#ppt_h/2"/>
                                              </p:val>
                                            </p:tav>
                                            <p:tav tm="100000">
                                              <p:val>
                                                <p:strVal val="#ppt_y"/>
                                              </p:val>
                                            </p:tav>
                                          </p:tavLst>
                                        </p:anim>
                                      </p:childTnLst>
                                    </p:cTn>
                                  </p:par>
                                  <p:par>
                                    <p:cTn id="29" presetID="22" presetClass="entr" presetSubtype="1" fill="hold" nodeType="withEffect">
                                      <p:stCondLst>
                                        <p:cond delay="1100"/>
                                      </p:stCondLst>
                                      <p:childTnLst>
                                        <p:set>
                                          <p:cBhvr>
                                            <p:cTn id="30" dur="1" fill="hold">
                                              <p:stCondLst>
                                                <p:cond delay="0"/>
                                              </p:stCondLst>
                                            </p:cTn>
                                            <p:tgtEl>
                                              <p:spTgt spid="13"/>
                                            </p:tgtEl>
                                            <p:attrNameLst>
                                              <p:attrName>style.visibility</p:attrName>
                                            </p:attrNameLst>
                                          </p:cBhvr>
                                          <p:to>
                                            <p:strVal val="visible"/>
                                          </p:to>
                                        </p:set>
                                        <p:animEffect transition="in" filter="wipe(up)">
                                          <p:cBhvr>
                                            <p:cTn id="31" dur="700"/>
                                            <p:tgtEl>
                                              <p:spTgt spid="13"/>
                                            </p:tgtEl>
                                          </p:cBhvr>
                                        </p:animEffect>
                                      </p:childTnLst>
                                    </p:cTn>
                                  </p:par>
                                </p:childTnLst>
                              </p:cTn>
                            </p:par>
                            <p:par>
                              <p:cTn id="32" fill="hold">
                                <p:stCondLst>
                                  <p:cond delay="1800"/>
                                </p:stCondLst>
                                <p:childTnLst>
                                  <p:par>
                                    <p:cTn id="33" presetID="2" presetClass="entr" presetSubtype="8" fill="hold" nodeType="afterEffect">
                                      <p:stCondLst>
                                        <p:cond delay="0"/>
                                      </p:stCondLst>
                                      <p:childTnLst>
                                        <p:set>
                                          <p:cBhvr>
                                            <p:cTn id="34" dur="1" fill="hold">
                                              <p:stCondLst>
                                                <p:cond delay="0"/>
                                              </p:stCondLst>
                                            </p:cTn>
                                            <p:tgtEl>
                                              <p:spTgt spid="1044"/>
                                            </p:tgtEl>
                                            <p:attrNameLst>
                                              <p:attrName>style.visibility</p:attrName>
                                            </p:attrNameLst>
                                          </p:cBhvr>
                                          <p:to>
                                            <p:strVal val="visible"/>
                                          </p:to>
                                        </p:set>
                                        <p:anim calcmode="lin" valueType="num">
                                          <p:cBhvr additive="base">
                                            <p:cTn id="35" dur="1800" fill="hold"/>
                                            <p:tgtEl>
                                              <p:spTgt spid="1044"/>
                                            </p:tgtEl>
                                            <p:attrNameLst>
                                              <p:attrName>ppt_x</p:attrName>
                                            </p:attrNameLst>
                                          </p:cBhvr>
                                          <p:tavLst>
                                            <p:tav tm="0">
                                              <p:val>
                                                <p:strVal val="0-#ppt_w/2"/>
                                              </p:val>
                                            </p:tav>
                                            <p:tav tm="100000">
                                              <p:val>
                                                <p:strVal val="#ppt_x"/>
                                              </p:val>
                                            </p:tav>
                                          </p:tavLst>
                                        </p:anim>
                                        <p:anim calcmode="lin" valueType="num">
                                          <p:cBhvr additive="base">
                                            <p:cTn id="36" dur="1800" fill="hold"/>
                                            <p:tgtEl>
                                              <p:spTgt spid="1044"/>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400"/>
                                      </p:stCondLst>
                                      <p:iterate type="lt">
                                        <p:tmPct val="3000"/>
                                      </p:iterate>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0-#ppt_w/2"/>
                                              </p:val>
                                            </p:tav>
                                            <p:tav tm="100000">
                                              <p:val>
                                                <p:strVal val="#ppt_x"/>
                                              </p:val>
                                            </p:tav>
                                          </p:tavLst>
                                        </p:anim>
                                        <p:anim calcmode="lin" valueType="num">
                                          <p:cBhvr additive="base">
                                            <p:cTn id="40" dur="500" fill="hold"/>
                                            <p:tgtEl>
                                              <p:spTgt spid="8"/>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1400"/>
                                      </p:stCondLst>
                                      <p:iterate type="lt">
                                        <p:tmPct val="3000"/>
                                      </p:iterate>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0-#ppt_w/2"/>
                                              </p:val>
                                            </p:tav>
                                            <p:tav tm="100000">
                                              <p:val>
                                                <p:strVal val="#ppt_x"/>
                                              </p:val>
                                            </p:tav>
                                          </p:tavLst>
                                        </p:anim>
                                        <p:anim calcmode="lin" valueType="num">
                                          <p:cBhvr additive="base">
                                            <p:cTn id="4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262a9a8f17dfd3b253b39b0a82bcd546a61fba7"/>
</p:tagLst>
</file>

<file path=ppt/theme/theme1.xml><?xml version="1.0" encoding="utf-8"?>
<a:theme xmlns:a="http://schemas.openxmlformats.org/drawingml/2006/main" name="ערכת נושא Office">
  <a:themeElements>
    <a:clrScheme name="Custom 1">
      <a:dk1>
        <a:sysClr val="windowText" lastClr="000000"/>
      </a:dk1>
      <a:lt1>
        <a:sysClr val="window" lastClr="FFFFFF"/>
      </a:lt1>
      <a:dk2>
        <a:srgbClr val="44546A"/>
      </a:dk2>
      <a:lt2>
        <a:srgbClr val="E7E6E6"/>
      </a:lt2>
      <a:accent1>
        <a:srgbClr val="00B0F0"/>
      </a:accent1>
      <a:accent2>
        <a:srgbClr val="FF0000"/>
      </a:accent2>
      <a:accent3>
        <a:srgbClr val="7030A0"/>
      </a:accent3>
      <a:accent4>
        <a:srgbClr val="FFD200"/>
      </a:accent4>
      <a:accent5>
        <a:srgbClr val="0070C0"/>
      </a:accent5>
      <a:accent6>
        <a:srgbClr val="00B05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E75163963EFD34A8808C26CD9C59F1F" ma:contentTypeVersion="8" ma:contentTypeDescription="Create a new document." ma:contentTypeScope="" ma:versionID="cadaf9a64b051796e97fdf1cc01a0110">
  <xsd:schema xmlns:xsd="http://www.w3.org/2001/XMLSchema" xmlns:xs="http://www.w3.org/2001/XMLSchema" xmlns:p="http://schemas.microsoft.com/office/2006/metadata/properties" xmlns:ns2="3f74b64b-84bb-42fb-b9c5-89287533b318" xmlns:ns3="1e067868-3269-461a-a1fd-cb19061002fb" targetNamespace="http://schemas.microsoft.com/office/2006/metadata/properties" ma:root="true" ma:fieldsID="f6e7de1d2f4a4d131b52643c7f119509" ns2:_="" ns3:_="">
    <xsd:import namespace="3f74b64b-84bb-42fb-b9c5-89287533b318"/>
    <xsd:import namespace="1e067868-3269-461a-a1fd-cb19061002f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f74b64b-84bb-42fb-b9c5-89287533b31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e067868-3269-461a-a1fd-cb19061002fb"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38BC6C0-19C1-4624-A743-8B24F26FE07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f74b64b-84bb-42fb-b9c5-89287533b318"/>
    <ds:schemaRef ds:uri="1e067868-3269-461a-a1fd-cb19061002f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F23FAD2-A3BD-4396-9313-22B9431CD58C}">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CD1A5467-1737-4483-BF09-8B6D399F768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65313</TotalTime>
  <Words>3030</Words>
  <Application>Microsoft Macintosh PowerPoint</Application>
  <PresentationFormat>Widescreen</PresentationFormat>
  <Paragraphs>260</Paragraphs>
  <Slides>13</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Calibri Light</vt:lpstr>
      <vt:lpstr>Open Sans</vt:lpstr>
      <vt:lpstr>Wingdings</vt:lpstr>
      <vt:lpstr>ערכת נושא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Tali Reinfeld</dc:creator>
  <cp:lastModifiedBy>stefano destro</cp:lastModifiedBy>
  <cp:revision>1643</cp:revision>
  <dcterms:created xsi:type="dcterms:W3CDTF">2018-02-28T13:39:53Z</dcterms:created>
  <dcterms:modified xsi:type="dcterms:W3CDTF">2026-01-05T11:11:42Z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0x0101000E75163963EFD34A8808C26CD9C59F1F</vt:lpwstr>
  </property>
</Properties>
</file>