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126" y="-75197"/>
            <a:ext cx="24548826" cy="13801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10.jpg" descr="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629" y="-53050"/>
            <a:ext cx="24477258" cy="1376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685" y="-127951"/>
            <a:ext cx="24678219" cy="13874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739" y="-71413"/>
            <a:ext cx="24526472" cy="13789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4.jpg" descr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471" y="-21094"/>
            <a:ext cx="24470942" cy="13758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5.jpg" descr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209" y="-47933"/>
            <a:ext cx="24566418" cy="13811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6.jpg" descr="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498" y="-64329"/>
            <a:ext cx="24524996" cy="13788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7.jpg" descr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8949" y="-41041"/>
            <a:ext cx="24541898" cy="13798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8.jpg" descr="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494" y="-45844"/>
            <a:ext cx="24558988" cy="13807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9.jpg" descr="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436" y="-41876"/>
            <a:ext cx="24544872" cy="13799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